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8" r:id="rId4"/>
  </p:sldMasterIdLst>
  <p:notesMasterIdLst>
    <p:notesMasterId r:id="rId54"/>
  </p:notesMasterIdLst>
  <p:sldIdLst>
    <p:sldId id="2134806728" r:id="rId5"/>
    <p:sldId id="2134806744" r:id="rId6"/>
    <p:sldId id="2134807486" r:id="rId7"/>
    <p:sldId id="2134807498" r:id="rId8"/>
    <p:sldId id="2134806746" r:id="rId9"/>
    <p:sldId id="2134807552" r:id="rId10"/>
    <p:sldId id="2134807551" r:id="rId11"/>
    <p:sldId id="2134807553" r:id="rId12"/>
    <p:sldId id="2134807561" r:id="rId13"/>
    <p:sldId id="2134807562" r:id="rId14"/>
    <p:sldId id="2134807563" r:id="rId15"/>
    <p:sldId id="2134807564" r:id="rId16"/>
    <p:sldId id="2134807565" r:id="rId17"/>
    <p:sldId id="2134807566" r:id="rId18"/>
    <p:sldId id="2134807554" r:id="rId19"/>
    <p:sldId id="2134807570" r:id="rId20"/>
    <p:sldId id="2134807571" r:id="rId21"/>
    <p:sldId id="2134807572" r:id="rId22"/>
    <p:sldId id="2134807573" r:id="rId23"/>
    <p:sldId id="2134807574" r:id="rId24"/>
    <p:sldId id="2134807575" r:id="rId25"/>
    <p:sldId id="2134807576" r:id="rId26"/>
    <p:sldId id="2134807577" r:id="rId27"/>
    <p:sldId id="2134807578" r:id="rId28"/>
    <p:sldId id="2134807579" r:id="rId29"/>
    <p:sldId id="2134807555" r:id="rId30"/>
    <p:sldId id="2134807567" r:id="rId31"/>
    <p:sldId id="2134807568" r:id="rId32"/>
    <p:sldId id="2134807580" r:id="rId33"/>
    <p:sldId id="2134807581" r:id="rId34"/>
    <p:sldId id="2134807582" r:id="rId35"/>
    <p:sldId id="2134807583" r:id="rId36"/>
    <p:sldId id="2134807584" r:id="rId37"/>
    <p:sldId id="2134807585" r:id="rId38"/>
    <p:sldId id="2134807586" r:id="rId39"/>
    <p:sldId id="2134807587" r:id="rId40"/>
    <p:sldId id="2134807588" r:id="rId41"/>
    <p:sldId id="2134807589" r:id="rId42"/>
    <p:sldId id="2134807590" r:id="rId43"/>
    <p:sldId id="2134807591" r:id="rId44"/>
    <p:sldId id="2134807569" r:id="rId45"/>
    <p:sldId id="2134807556" r:id="rId46"/>
    <p:sldId id="2134807557" r:id="rId47"/>
    <p:sldId id="2134807559" r:id="rId48"/>
    <p:sldId id="2134807560" r:id="rId49"/>
    <p:sldId id="2134807558" r:id="rId50"/>
    <p:sldId id="2134807550" r:id="rId51"/>
    <p:sldId id="2134806743" r:id="rId52"/>
    <p:sldId id="2134807479" r:id="rId53"/>
  </p:sldIdLst>
  <p:sldSz cx="12192000" cy="6858000"/>
  <p:notesSz cx="6858000" cy="9144000"/>
  <p:embeddedFontLst>
    <p:embeddedFont>
      <p:font typeface="Open Sans" panose="020B0606030504020204" pitchFamily="34" charset="0"/>
      <p:regular r:id="rId55"/>
      <p:bold r:id="rId56"/>
      <p:italic r:id="rId57"/>
      <p:boldItalic r:id="rId58"/>
    </p:embeddedFont>
    <p:embeddedFont>
      <p:font typeface="Open Sans Light" panose="020B0306030504020204" pitchFamily="34" charset="0"/>
      <p:regular r:id="rId59"/>
      <p:italic r:id="rId60"/>
    </p:embeddedFont>
    <p:embeddedFont>
      <p:font typeface="Open Sans SemiBold" panose="020B0706030804020204" pitchFamily="34" charset="0"/>
      <p:bold r:id="rId61"/>
      <p:boldItalic r:id="rId62"/>
    </p:embeddedFont>
    <p:embeddedFont>
      <p:font typeface="Open Sans SemiBold" panose="020B0706030804020204" pitchFamily="34" charset="0"/>
      <p:bold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E17F7-9810-414E-B37C-5221353F9A67}" v="16" dt="2025-11-19T20:53:56.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yton Lynn" userId="a4f14412-4a20-461e-bd1c-ac132144b971" providerId="ADAL" clId="{85EBCDF3-3933-451F-A4AF-EAC3F37AF34B}"/>
    <pc:docChg chg="addSld delSld modSld">
      <pc:chgData name="Payton Lynn" userId="a4f14412-4a20-461e-bd1c-ac132144b971" providerId="ADAL" clId="{85EBCDF3-3933-451F-A4AF-EAC3F37AF34B}" dt="2025-11-20T17:21:46.476" v="515" actId="14100"/>
      <pc:docMkLst>
        <pc:docMk/>
      </pc:docMkLst>
      <pc:sldChg chg="modSp mod">
        <pc:chgData name="Payton Lynn" userId="a4f14412-4a20-461e-bd1c-ac132144b971" providerId="ADAL" clId="{85EBCDF3-3933-451F-A4AF-EAC3F37AF34B}" dt="2025-11-19T22:07:07.107" v="465" actId="20577"/>
        <pc:sldMkLst>
          <pc:docMk/>
          <pc:sldMk cId="305719653" sldId="2134807564"/>
        </pc:sldMkLst>
        <pc:spChg chg="mod">
          <ac:chgData name="Payton Lynn" userId="a4f14412-4a20-461e-bd1c-ac132144b971" providerId="ADAL" clId="{85EBCDF3-3933-451F-A4AF-EAC3F37AF34B}" dt="2025-11-19T22:07:07.107" v="465" actId="20577"/>
          <ac:spMkLst>
            <pc:docMk/>
            <pc:sldMk cId="305719653" sldId="2134807564"/>
            <ac:spMk id="3" creationId="{B8500951-D0DF-2E07-C6D6-40BD39C3B1FA}"/>
          </ac:spMkLst>
        </pc:spChg>
      </pc:sldChg>
      <pc:sldChg chg="modSp mod">
        <pc:chgData name="Payton Lynn" userId="a4f14412-4a20-461e-bd1c-ac132144b971" providerId="ADAL" clId="{85EBCDF3-3933-451F-A4AF-EAC3F37AF34B}" dt="2025-11-19T22:07:13.460" v="481" actId="20577"/>
        <pc:sldMkLst>
          <pc:docMk/>
          <pc:sldMk cId="484307227" sldId="2134807565"/>
        </pc:sldMkLst>
        <pc:spChg chg="mod">
          <ac:chgData name="Payton Lynn" userId="a4f14412-4a20-461e-bd1c-ac132144b971" providerId="ADAL" clId="{85EBCDF3-3933-451F-A4AF-EAC3F37AF34B}" dt="2025-11-19T22:07:13.460" v="481" actId="20577"/>
          <ac:spMkLst>
            <pc:docMk/>
            <pc:sldMk cId="484307227" sldId="2134807565"/>
            <ac:spMk id="3" creationId="{818A428B-1BAF-F1B1-7FE6-6D70D1E1C9A4}"/>
          </ac:spMkLst>
        </pc:spChg>
      </pc:sldChg>
      <pc:sldChg chg="modSp mod">
        <pc:chgData name="Payton Lynn" userId="a4f14412-4a20-461e-bd1c-ac132144b971" providerId="ADAL" clId="{85EBCDF3-3933-451F-A4AF-EAC3F37AF34B}" dt="2025-11-19T22:07:21.381" v="503" actId="20577"/>
        <pc:sldMkLst>
          <pc:docMk/>
          <pc:sldMk cId="940315142" sldId="2134807566"/>
        </pc:sldMkLst>
        <pc:spChg chg="mod">
          <ac:chgData name="Payton Lynn" userId="a4f14412-4a20-461e-bd1c-ac132144b971" providerId="ADAL" clId="{85EBCDF3-3933-451F-A4AF-EAC3F37AF34B}" dt="2025-11-19T22:07:21.381" v="503" actId="20577"/>
          <ac:spMkLst>
            <pc:docMk/>
            <pc:sldMk cId="940315142" sldId="2134807566"/>
            <ac:spMk id="3" creationId="{4C26B28A-714B-1957-6650-899EDB0E51BD}"/>
          </ac:spMkLst>
        </pc:spChg>
      </pc:sldChg>
      <pc:sldChg chg="modSp new mod">
        <pc:chgData name="Payton Lynn" userId="a4f14412-4a20-461e-bd1c-ac132144b971" providerId="ADAL" clId="{85EBCDF3-3933-451F-A4AF-EAC3F37AF34B}" dt="2025-11-19T20:41:03.076" v="15" actId="14"/>
        <pc:sldMkLst>
          <pc:docMk/>
          <pc:sldMk cId="3922591790" sldId="2134807570"/>
        </pc:sldMkLst>
        <pc:spChg chg="mod">
          <ac:chgData name="Payton Lynn" userId="a4f14412-4a20-461e-bd1c-ac132144b971" providerId="ADAL" clId="{85EBCDF3-3933-451F-A4AF-EAC3F37AF34B}" dt="2025-11-19T20:41:03.076" v="15" actId="14"/>
          <ac:spMkLst>
            <pc:docMk/>
            <pc:sldMk cId="3922591790" sldId="2134807570"/>
            <ac:spMk id="2" creationId="{C0FD70FF-21B1-37B4-B6F0-B5F7361111B1}"/>
          </ac:spMkLst>
        </pc:spChg>
        <pc:spChg chg="mod">
          <ac:chgData name="Payton Lynn" userId="a4f14412-4a20-461e-bd1c-ac132144b971" providerId="ADAL" clId="{85EBCDF3-3933-451F-A4AF-EAC3F37AF34B}" dt="2025-11-19T20:40:40.377" v="13" actId="20577"/>
          <ac:spMkLst>
            <pc:docMk/>
            <pc:sldMk cId="3922591790" sldId="2134807570"/>
            <ac:spMk id="3" creationId="{DA8659E7-AD37-F48F-8CB9-54449AA3E1F1}"/>
          </ac:spMkLst>
        </pc:spChg>
      </pc:sldChg>
      <pc:sldChg chg="modSp new mod modAnim">
        <pc:chgData name="Payton Lynn" userId="a4f14412-4a20-461e-bd1c-ac132144b971" providerId="ADAL" clId="{85EBCDF3-3933-451F-A4AF-EAC3F37AF34B}" dt="2025-11-19T20:42:45.249" v="37"/>
        <pc:sldMkLst>
          <pc:docMk/>
          <pc:sldMk cId="1700591828" sldId="2134807571"/>
        </pc:sldMkLst>
        <pc:spChg chg="mod">
          <ac:chgData name="Payton Lynn" userId="a4f14412-4a20-461e-bd1c-ac132144b971" providerId="ADAL" clId="{85EBCDF3-3933-451F-A4AF-EAC3F37AF34B}" dt="2025-11-19T20:42:01.426" v="36" actId="14"/>
          <ac:spMkLst>
            <pc:docMk/>
            <pc:sldMk cId="1700591828" sldId="2134807571"/>
            <ac:spMk id="2" creationId="{88C923B0-5269-AC67-F5F7-7584EB8625A2}"/>
          </ac:spMkLst>
        </pc:spChg>
        <pc:spChg chg="mod">
          <ac:chgData name="Payton Lynn" userId="a4f14412-4a20-461e-bd1c-ac132144b971" providerId="ADAL" clId="{85EBCDF3-3933-451F-A4AF-EAC3F37AF34B}" dt="2025-11-19T20:41:25.948" v="34" actId="20577"/>
          <ac:spMkLst>
            <pc:docMk/>
            <pc:sldMk cId="1700591828" sldId="2134807571"/>
            <ac:spMk id="3" creationId="{15C86FA2-164E-DFAD-DA5E-4F64A5B40D16}"/>
          </ac:spMkLst>
        </pc:spChg>
      </pc:sldChg>
      <pc:sldChg chg="modSp new mod">
        <pc:chgData name="Payton Lynn" userId="a4f14412-4a20-461e-bd1c-ac132144b971" providerId="ADAL" clId="{85EBCDF3-3933-451F-A4AF-EAC3F37AF34B}" dt="2025-11-19T20:43:47.758" v="68" actId="14"/>
        <pc:sldMkLst>
          <pc:docMk/>
          <pc:sldMk cId="476591362" sldId="2134807572"/>
        </pc:sldMkLst>
        <pc:spChg chg="mod">
          <ac:chgData name="Payton Lynn" userId="a4f14412-4a20-461e-bd1c-ac132144b971" providerId="ADAL" clId="{85EBCDF3-3933-451F-A4AF-EAC3F37AF34B}" dt="2025-11-19T20:43:47.758" v="68" actId="14"/>
          <ac:spMkLst>
            <pc:docMk/>
            <pc:sldMk cId="476591362" sldId="2134807572"/>
            <ac:spMk id="2" creationId="{91921312-0D34-841C-7569-DED9EB648135}"/>
          </ac:spMkLst>
        </pc:spChg>
        <pc:spChg chg="mod">
          <ac:chgData name="Payton Lynn" userId="a4f14412-4a20-461e-bd1c-ac132144b971" providerId="ADAL" clId="{85EBCDF3-3933-451F-A4AF-EAC3F37AF34B}" dt="2025-11-19T20:43:32.470" v="66" actId="20577"/>
          <ac:spMkLst>
            <pc:docMk/>
            <pc:sldMk cId="476591362" sldId="2134807572"/>
            <ac:spMk id="3" creationId="{1F2857CE-3E7A-A3B0-9AE4-74A16596C71D}"/>
          </ac:spMkLst>
        </pc:spChg>
      </pc:sldChg>
      <pc:sldChg chg="modSp new mod modAnim">
        <pc:chgData name="Payton Lynn" userId="a4f14412-4a20-461e-bd1c-ac132144b971" providerId="ADAL" clId="{85EBCDF3-3933-451F-A4AF-EAC3F37AF34B}" dt="2025-11-19T20:45:57.655" v="180"/>
        <pc:sldMkLst>
          <pc:docMk/>
          <pc:sldMk cId="1325727621" sldId="2134807573"/>
        </pc:sldMkLst>
        <pc:spChg chg="mod">
          <ac:chgData name="Payton Lynn" userId="a4f14412-4a20-461e-bd1c-ac132144b971" providerId="ADAL" clId="{85EBCDF3-3933-451F-A4AF-EAC3F37AF34B}" dt="2025-11-19T20:45:22.271" v="176" actId="14"/>
          <ac:spMkLst>
            <pc:docMk/>
            <pc:sldMk cId="1325727621" sldId="2134807573"/>
            <ac:spMk id="2" creationId="{970EEAC2-19A6-A671-0F17-C97E72C19C21}"/>
          </ac:spMkLst>
        </pc:spChg>
        <pc:spChg chg="mod">
          <ac:chgData name="Payton Lynn" userId="a4f14412-4a20-461e-bd1c-ac132144b971" providerId="ADAL" clId="{85EBCDF3-3933-451F-A4AF-EAC3F37AF34B}" dt="2025-11-19T20:44:34.641" v="97" actId="20577"/>
          <ac:spMkLst>
            <pc:docMk/>
            <pc:sldMk cId="1325727621" sldId="2134807573"/>
            <ac:spMk id="3" creationId="{55D923EA-D3C4-62E4-4741-BD98B8238DF1}"/>
          </ac:spMkLst>
        </pc:spChg>
      </pc:sldChg>
      <pc:sldChg chg="modSp new mod">
        <pc:chgData name="Payton Lynn" userId="a4f14412-4a20-461e-bd1c-ac132144b971" providerId="ADAL" clId="{85EBCDF3-3933-451F-A4AF-EAC3F37AF34B}" dt="2025-11-19T20:48:14.517" v="203" actId="5793"/>
        <pc:sldMkLst>
          <pc:docMk/>
          <pc:sldMk cId="1443259922" sldId="2134807574"/>
        </pc:sldMkLst>
        <pc:spChg chg="mod">
          <ac:chgData name="Payton Lynn" userId="a4f14412-4a20-461e-bd1c-ac132144b971" providerId="ADAL" clId="{85EBCDF3-3933-451F-A4AF-EAC3F37AF34B}" dt="2025-11-19T20:48:14.517" v="203" actId="5793"/>
          <ac:spMkLst>
            <pc:docMk/>
            <pc:sldMk cId="1443259922" sldId="2134807574"/>
            <ac:spMk id="2" creationId="{57A42CE0-D47E-F87C-3AB8-5897CC0B18F8}"/>
          </ac:spMkLst>
        </pc:spChg>
        <pc:spChg chg="mod">
          <ac:chgData name="Payton Lynn" userId="a4f14412-4a20-461e-bd1c-ac132144b971" providerId="ADAL" clId="{85EBCDF3-3933-451F-A4AF-EAC3F37AF34B}" dt="2025-11-19T20:46:59.318" v="201" actId="20577"/>
          <ac:spMkLst>
            <pc:docMk/>
            <pc:sldMk cId="1443259922" sldId="2134807574"/>
            <ac:spMk id="3" creationId="{3795CC93-41A2-9F11-5032-291D5CF6E9C3}"/>
          </ac:spMkLst>
        </pc:spChg>
      </pc:sldChg>
      <pc:sldChg chg="modSp new mod">
        <pc:chgData name="Payton Lynn" userId="a4f14412-4a20-461e-bd1c-ac132144b971" providerId="ADAL" clId="{85EBCDF3-3933-451F-A4AF-EAC3F37AF34B}" dt="2025-11-19T20:49:15.485" v="239" actId="404"/>
        <pc:sldMkLst>
          <pc:docMk/>
          <pc:sldMk cId="1048379297" sldId="2134807575"/>
        </pc:sldMkLst>
        <pc:spChg chg="mod">
          <ac:chgData name="Payton Lynn" userId="a4f14412-4a20-461e-bd1c-ac132144b971" providerId="ADAL" clId="{85EBCDF3-3933-451F-A4AF-EAC3F37AF34B}" dt="2025-11-19T20:49:15.485" v="239" actId="404"/>
          <ac:spMkLst>
            <pc:docMk/>
            <pc:sldMk cId="1048379297" sldId="2134807575"/>
            <ac:spMk id="2" creationId="{2759B6BD-3529-CDCF-6A44-1D02DA123A4B}"/>
          </ac:spMkLst>
        </pc:spChg>
        <pc:spChg chg="mod">
          <ac:chgData name="Payton Lynn" userId="a4f14412-4a20-461e-bd1c-ac132144b971" providerId="ADAL" clId="{85EBCDF3-3933-451F-A4AF-EAC3F37AF34B}" dt="2025-11-19T20:48:25.186" v="220" actId="20577"/>
          <ac:spMkLst>
            <pc:docMk/>
            <pc:sldMk cId="1048379297" sldId="2134807575"/>
            <ac:spMk id="3" creationId="{7CAD391B-4BC5-13F1-C0D7-32B728F880C7}"/>
          </ac:spMkLst>
        </pc:spChg>
      </pc:sldChg>
      <pc:sldChg chg="modSp new mod">
        <pc:chgData name="Payton Lynn" userId="a4f14412-4a20-461e-bd1c-ac132144b971" providerId="ADAL" clId="{85EBCDF3-3933-451F-A4AF-EAC3F37AF34B}" dt="2025-11-19T20:50:10.395" v="267" actId="20577"/>
        <pc:sldMkLst>
          <pc:docMk/>
          <pc:sldMk cId="979644401" sldId="2134807576"/>
        </pc:sldMkLst>
        <pc:spChg chg="mod">
          <ac:chgData name="Payton Lynn" userId="a4f14412-4a20-461e-bd1c-ac132144b971" providerId="ADAL" clId="{85EBCDF3-3933-451F-A4AF-EAC3F37AF34B}" dt="2025-11-19T20:50:10.395" v="267" actId="20577"/>
          <ac:spMkLst>
            <pc:docMk/>
            <pc:sldMk cId="979644401" sldId="2134807576"/>
            <ac:spMk id="2" creationId="{1C5D73C1-0A1D-A978-902C-A5FB67D61F01}"/>
          </ac:spMkLst>
        </pc:spChg>
        <pc:spChg chg="mod">
          <ac:chgData name="Payton Lynn" userId="a4f14412-4a20-461e-bd1c-ac132144b971" providerId="ADAL" clId="{85EBCDF3-3933-451F-A4AF-EAC3F37AF34B}" dt="2025-11-19T20:49:44.192" v="262" actId="20577"/>
          <ac:spMkLst>
            <pc:docMk/>
            <pc:sldMk cId="979644401" sldId="2134807576"/>
            <ac:spMk id="3" creationId="{2E952677-9257-768E-1D4A-445FB106ED33}"/>
          </ac:spMkLst>
        </pc:spChg>
      </pc:sldChg>
      <pc:sldChg chg="modSp new mod">
        <pc:chgData name="Payton Lynn" userId="a4f14412-4a20-461e-bd1c-ac132144b971" providerId="ADAL" clId="{85EBCDF3-3933-451F-A4AF-EAC3F37AF34B}" dt="2025-11-19T20:50:48.961" v="293" actId="14100"/>
        <pc:sldMkLst>
          <pc:docMk/>
          <pc:sldMk cId="3846926611" sldId="2134807577"/>
        </pc:sldMkLst>
        <pc:spChg chg="mod">
          <ac:chgData name="Payton Lynn" userId="a4f14412-4a20-461e-bd1c-ac132144b971" providerId="ADAL" clId="{85EBCDF3-3933-451F-A4AF-EAC3F37AF34B}" dt="2025-11-19T20:50:48.961" v="293" actId="14100"/>
          <ac:spMkLst>
            <pc:docMk/>
            <pc:sldMk cId="3846926611" sldId="2134807577"/>
            <ac:spMk id="2" creationId="{45DA327D-68E3-E509-3984-D317B24A58DB}"/>
          </ac:spMkLst>
        </pc:spChg>
        <pc:spChg chg="mod">
          <ac:chgData name="Payton Lynn" userId="a4f14412-4a20-461e-bd1c-ac132144b971" providerId="ADAL" clId="{85EBCDF3-3933-451F-A4AF-EAC3F37AF34B}" dt="2025-11-19T20:50:21.290" v="286" actId="20577"/>
          <ac:spMkLst>
            <pc:docMk/>
            <pc:sldMk cId="3846926611" sldId="2134807577"/>
            <ac:spMk id="3" creationId="{E766D12E-FD94-04E1-248A-008994923AD6}"/>
          </ac:spMkLst>
        </pc:spChg>
      </pc:sldChg>
      <pc:sldChg chg="modSp new mod">
        <pc:chgData name="Payton Lynn" userId="a4f14412-4a20-461e-bd1c-ac132144b971" providerId="ADAL" clId="{85EBCDF3-3933-451F-A4AF-EAC3F37AF34B}" dt="2025-11-19T20:53:31.915" v="348" actId="14100"/>
        <pc:sldMkLst>
          <pc:docMk/>
          <pc:sldMk cId="2319215599" sldId="2134807578"/>
        </pc:sldMkLst>
        <pc:spChg chg="mod">
          <ac:chgData name="Payton Lynn" userId="a4f14412-4a20-461e-bd1c-ac132144b971" providerId="ADAL" clId="{85EBCDF3-3933-451F-A4AF-EAC3F37AF34B}" dt="2025-11-19T20:53:31.915" v="348" actId="14100"/>
          <ac:spMkLst>
            <pc:docMk/>
            <pc:sldMk cId="2319215599" sldId="2134807578"/>
            <ac:spMk id="2" creationId="{2A8ED87B-FBA0-840A-BC58-DE3DFAB95AFD}"/>
          </ac:spMkLst>
        </pc:spChg>
        <pc:spChg chg="mod">
          <ac:chgData name="Payton Lynn" userId="a4f14412-4a20-461e-bd1c-ac132144b971" providerId="ADAL" clId="{85EBCDF3-3933-451F-A4AF-EAC3F37AF34B}" dt="2025-11-19T20:51:38.202" v="321" actId="20577"/>
          <ac:spMkLst>
            <pc:docMk/>
            <pc:sldMk cId="2319215599" sldId="2134807578"/>
            <ac:spMk id="3" creationId="{F80CA44F-0CF3-A30C-3B03-7CBDE43F0AB9}"/>
          </ac:spMkLst>
        </pc:spChg>
      </pc:sldChg>
      <pc:sldChg chg="modSp add mod">
        <pc:chgData name="Payton Lynn" userId="a4f14412-4a20-461e-bd1c-ac132144b971" providerId="ADAL" clId="{85EBCDF3-3933-451F-A4AF-EAC3F37AF34B}" dt="2025-11-19T20:54:12.834" v="374" actId="20577"/>
        <pc:sldMkLst>
          <pc:docMk/>
          <pc:sldMk cId="526405287" sldId="2134807579"/>
        </pc:sldMkLst>
        <pc:spChg chg="mod">
          <ac:chgData name="Payton Lynn" userId="a4f14412-4a20-461e-bd1c-ac132144b971" providerId="ADAL" clId="{85EBCDF3-3933-451F-A4AF-EAC3F37AF34B}" dt="2025-11-19T20:53:59.738" v="356" actId="20577"/>
          <ac:spMkLst>
            <pc:docMk/>
            <pc:sldMk cId="526405287" sldId="2134807579"/>
            <ac:spMk id="2" creationId="{64C79191-0AFF-F05B-87CC-9DC0114E3D46}"/>
          </ac:spMkLst>
        </pc:spChg>
        <pc:spChg chg="mod">
          <ac:chgData name="Payton Lynn" userId="a4f14412-4a20-461e-bd1c-ac132144b971" providerId="ADAL" clId="{85EBCDF3-3933-451F-A4AF-EAC3F37AF34B}" dt="2025-11-19T20:54:12.834" v="374" actId="20577"/>
          <ac:spMkLst>
            <pc:docMk/>
            <pc:sldMk cId="526405287" sldId="2134807579"/>
            <ac:spMk id="3" creationId="{3B69078D-F35D-10D9-020E-3E8E1C27D07B}"/>
          </ac:spMkLst>
        </pc:spChg>
      </pc:sldChg>
      <pc:sldChg chg="modSp new del mod">
        <pc:chgData name="Payton Lynn" userId="a4f14412-4a20-461e-bd1c-ac132144b971" providerId="ADAL" clId="{85EBCDF3-3933-451F-A4AF-EAC3F37AF34B}" dt="2025-11-19T20:52:47.902" v="341" actId="2696"/>
        <pc:sldMkLst>
          <pc:docMk/>
          <pc:sldMk cId="2146847059" sldId="2134807579"/>
        </pc:sldMkLst>
        <pc:spChg chg="mod">
          <ac:chgData name="Payton Lynn" userId="a4f14412-4a20-461e-bd1c-ac132144b971" providerId="ADAL" clId="{85EBCDF3-3933-451F-A4AF-EAC3F37AF34B}" dt="2025-11-19T20:52:16.906" v="340" actId="20577"/>
          <ac:spMkLst>
            <pc:docMk/>
            <pc:sldMk cId="2146847059" sldId="2134807579"/>
            <ac:spMk id="3" creationId="{3504A2C4-4A34-3992-AC27-82FEB5DCA302}"/>
          </ac:spMkLst>
        </pc:spChg>
      </pc:sldChg>
      <pc:sldChg chg="addSp new mod">
        <pc:chgData name="Payton Lynn" userId="a4f14412-4a20-461e-bd1c-ac132144b971" providerId="ADAL" clId="{85EBCDF3-3933-451F-A4AF-EAC3F37AF34B}" dt="2025-11-19T21:59:45.841" v="376" actId="22"/>
        <pc:sldMkLst>
          <pc:docMk/>
          <pc:sldMk cId="2717259657" sldId="2134807580"/>
        </pc:sldMkLst>
        <pc:picChg chg="add">
          <ac:chgData name="Payton Lynn" userId="a4f14412-4a20-461e-bd1c-ac132144b971" providerId="ADAL" clId="{85EBCDF3-3933-451F-A4AF-EAC3F37AF34B}" dt="2025-11-19T21:59:45.841" v="376" actId="22"/>
          <ac:picMkLst>
            <pc:docMk/>
            <pc:sldMk cId="2717259657" sldId="2134807580"/>
            <ac:picMk id="3" creationId="{0C36322E-0F23-1CA4-492A-EA9FA0B396ED}"/>
          </ac:picMkLst>
        </pc:picChg>
      </pc:sldChg>
      <pc:sldChg chg="addSp modSp new mod">
        <pc:chgData name="Payton Lynn" userId="a4f14412-4a20-461e-bd1c-ac132144b971" providerId="ADAL" clId="{85EBCDF3-3933-451F-A4AF-EAC3F37AF34B}" dt="2025-11-19T22:00:47.685" v="382" actId="14100"/>
        <pc:sldMkLst>
          <pc:docMk/>
          <pc:sldMk cId="658535998" sldId="2134807581"/>
        </pc:sldMkLst>
        <pc:picChg chg="add mod">
          <ac:chgData name="Payton Lynn" userId="a4f14412-4a20-461e-bd1c-ac132144b971" providerId="ADAL" clId="{85EBCDF3-3933-451F-A4AF-EAC3F37AF34B}" dt="2025-11-19T22:00:47.685" v="382" actId="14100"/>
          <ac:picMkLst>
            <pc:docMk/>
            <pc:sldMk cId="658535998" sldId="2134807581"/>
            <ac:picMk id="3" creationId="{9AB106C7-986F-A62D-53E5-0E416B9D886F}"/>
          </ac:picMkLst>
        </pc:picChg>
      </pc:sldChg>
      <pc:sldChg chg="new del">
        <pc:chgData name="Payton Lynn" userId="a4f14412-4a20-461e-bd1c-ac132144b971" providerId="ADAL" clId="{85EBCDF3-3933-451F-A4AF-EAC3F37AF34B}" dt="2025-11-19T21:59:58.364" v="378" actId="2696"/>
        <pc:sldMkLst>
          <pc:docMk/>
          <pc:sldMk cId="919391658" sldId="2134807581"/>
        </pc:sldMkLst>
      </pc:sldChg>
      <pc:sldChg chg="addSp modSp new mod">
        <pc:chgData name="Payton Lynn" userId="a4f14412-4a20-461e-bd1c-ac132144b971" providerId="ADAL" clId="{85EBCDF3-3933-451F-A4AF-EAC3F37AF34B}" dt="2025-11-19T22:01:23.268" v="386" actId="14100"/>
        <pc:sldMkLst>
          <pc:docMk/>
          <pc:sldMk cId="1320570941" sldId="2134807582"/>
        </pc:sldMkLst>
        <pc:picChg chg="add mod">
          <ac:chgData name="Payton Lynn" userId="a4f14412-4a20-461e-bd1c-ac132144b971" providerId="ADAL" clId="{85EBCDF3-3933-451F-A4AF-EAC3F37AF34B}" dt="2025-11-19T22:01:23.268" v="386" actId="14100"/>
          <ac:picMkLst>
            <pc:docMk/>
            <pc:sldMk cId="1320570941" sldId="2134807582"/>
            <ac:picMk id="3" creationId="{C94C23A4-9466-6A8E-1E87-F18B792045DC}"/>
          </ac:picMkLst>
        </pc:picChg>
      </pc:sldChg>
      <pc:sldChg chg="addSp modSp new mod">
        <pc:chgData name="Payton Lynn" userId="a4f14412-4a20-461e-bd1c-ac132144b971" providerId="ADAL" clId="{85EBCDF3-3933-451F-A4AF-EAC3F37AF34B}" dt="2025-11-19T22:02:04.860" v="390" actId="14100"/>
        <pc:sldMkLst>
          <pc:docMk/>
          <pc:sldMk cId="1305815836" sldId="2134807583"/>
        </pc:sldMkLst>
        <pc:picChg chg="add mod">
          <ac:chgData name="Payton Lynn" userId="a4f14412-4a20-461e-bd1c-ac132144b971" providerId="ADAL" clId="{85EBCDF3-3933-451F-A4AF-EAC3F37AF34B}" dt="2025-11-19T22:02:04.860" v="390" actId="14100"/>
          <ac:picMkLst>
            <pc:docMk/>
            <pc:sldMk cId="1305815836" sldId="2134807583"/>
            <ac:picMk id="3" creationId="{64E666F2-B693-050C-26BC-C3539B7CC6FE}"/>
          </ac:picMkLst>
        </pc:picChg>
      </pc:sldChg>
      <pc:sldChg chg="addSp modSp new mod">
        <pc:chgData name="Payton Lynn" userId="a4f14412-4a20-461e-bd1c-ac132144b971" providerId="ADAL" clId="{85EBCDF3-3933-451F-A4AF-EAC3F37AF34B}" dt="2025-11-19T22:02:47.757" v="395" actId="14100"/>
        <pc:sldMkLst>
          <pc:docMk/>
          <pc:sldMk cId="841797813" sldId="2134807584"/>
        </pc:sldMkLst>
        <pc:picChg chg="add mod modCrop">
          <ac:chgData name="Payton Lynn" userId="a4f14412-4a20-461e-bd1c-ac132144b971" providerId="ADAL" clId="{85EBCDF3-3933-451F-A4AF-EAC3F37AF34B}" dt="2025-11-19T22:02:47.757" v="395" actId="14100"/>
          <ac:picMkLst>
            <pc:docMk/>
            <pc:sldMk cId="841797813" sldId="2134807584"/>
            <ac:picMk id="3" creationId="{0D2F8158-D40D-A10E-A7AB-53B04CF5A043}"/>
          </ac:picMkLst>
        </pc:picChg>
      </pc:sldChg>
      <pc:sldChg chg="addSp modSp new mod">
        <pc:chgData name="Payton Lynn" userId="a4f14412-4a20-461e-bd1c-ac132144b971" providerId="ADAL" clId="{85EBCDF3-3933-451F-A4AF-EAC3F37AF34B}" dt="2025-11-19T22:03:32.587" v="399" actId="14100"/>
        <pc:sldMkLst>
          <pc:docMk/>
          <pc:sldMk cId="1404111660" sldId="2134807585"/>
        </pc:sldMkLst>
        <pc:picChg chg="add mod">
          <ac:chgData name="Payton Lynn" userId="a4f14412-4a20-461e-bd1c-ac132144b971" providerId="ADAL" clId="{85EBCDF3-3933-451F-A4AF-EAC3F37AF34B}" dt="2025-11-19T22:03:32.587" v="399" actId="14100"/>
          <ac:picMkLst>
            <pc:docMk/>
            <pc:sldMk cId="1404111660" sldId="2134807585"/>
            <ac:picMk id="3" creationId="{CE59BC70-A463-8252-1BEF-00488E005195}"/>
          </ac:picMkLst>
        </pc:picChg>
      </pc:sldChg>
      <pc:sldChg chg="addSp modSp new mod">
        <pc:chgData name="Payton Lynn" userId="a4f14412-4a20-461e-bd1c-ac132144b971" providerId="ADAL" clId="{85EBCDF3-3933-451F-A4AF-EAC3F37AF34B}" dt="2025-11-19T22:04:25.974" v="405" actId="14100"/>
        <pc:sldMkLst>
          <pc:docMk/>
          <pc:sldMk cId="4091425324" sldId="2134807586"/>
        </pc:sldMkLst>
        <pc:picChg chg="add mod">
          <ac:chgData name="Payton Lynn" userId="a4f14412-4a20-461e-bd1c-ac132144b971" providerId="ADAL" clId="{85EBCDF3-3933-451F-A4AF-EAC3F37AF34B}" dt="2025-11-19T22:04:25.974" v="405" actId="14100"/>
          <ac:picMkLst>
            <pc:docMk/>
            <pc:sldMk cId="4091425324" sldId="2134807586"/>
            <ac:picMk id="3" creationId="{34A3CC4C-EE2A-9C3E-A1DA-D8E3B12FAF54}"/>
          </ac:picMkLst>
        </pc:picChg>
      </pc:sldChg>
      <pc:sldChg chg="addSp modSp new mod">
        <pc:chgData name="Payton Lynn" userId="a4f14412-4a20-461e-bd1c-ac132144b971" providerId="ADAL" clId="{85EBCDF3-3933-451F-A4AF-EAC3F37AF34B}" dt="2025-11-19T22:04:59.023" v="409" actId="14100"/>
        <pc:sldMkLst>
          <pc:docMk/>
          <pc:sldMk cId="786226202" sldId="2134807587"/>
        </pc:sldMkLst>
        <pc:picChg chg="add mod">
          <ac:chgData name="Payton Lynn" userId="a4f14412-4a20-461e-bd1c-ac132144b971" providerId="ADAL" clId="{85EBCDF3-3933-451F-A4AF-EAC3F37AF34B}" dt="2025-11-19T22:04:59.023" v="409" actId="14100"/>
          <ac:picMkLst>
            <pc:docMk/>
            <pc:sldMk cId="786226202" sldId="2134807587"/>
            <ac:picMk id="3" creationId="{B38DCFD1-DB28-7BC2-8FA2-B8EEF9C47CAD}"/>
          </ac:picMkLst>
        </pc:picChg>
      </pc:sldChg>
      <pc:sldChg chg="addSp modSp new mod">
        <pc:chgData name="Payton Lynn" userId="a4f14412-4a20-461e-bd1c-ac132144b971" providerId="ADAL" clId="{85EBCDF3-3933-451F-A4AF-EAC3F37AF34B}" dt="2025-11-19T22:05:40.006" v="413" actId="14100"/>
        <pc:sldMkLst>
          <pc:docMk/>
          <pc:sldMk cId="2634395890" sldId="2134807588"/>
        </pc:sldMkLst>
        <pc:picChg chg="add mod">
          <ac:chgData name="Payton Lynn" userId="a4f14412-4a20-461e-bd1c-ac132144b971" providerId="ADAL" clId="{85EBCDF3-3933-451F-A4AF-EAC3F37AF34B}" dt="2025-11-19T22:05:40.006" v="413" actId="14100"/>
          <ac:picMkLst>
            <pc:docMk/>
            <pc:sldMk cId="2634395890" sldId="2134807588"/>
            <ac:picMk id="3" creationId="{C933DB1E-4F25-91BD-673E-EE98308309EF}"/>
          </ac:picMkLst>
        </pc:picChg>
      </pc:sldChg>
      <pc:sldChg chg="addSp modSp new mod">
        <pc:chgData name="Payton Lynn" userId="a4f14412-4a20-461e-bd1c-ac132144b971" providerId="ADAL" clId="{85EBCDF3-3933-451F-A4AF-EAC3F37AF34B}" dt="2025-11-20T17:20:46.431" v="507" actId="14100"/>
        <pc:sldMkLst>
          <pc:docMk/>
          <pc:sldMk cId="1722364060" sldId="2134807589"/>
        </pc:sldMkLst>
        <pc:picChg chg="add mod">
          <ac:chgData name="Payton Lynn" userId="a4f14412-4a20-461e-bd1c-ac132144b971" providerId="ADAL" clId="{85EBCDF3-3933-451F-A4AF-EAC3F37AF34B}" dt="2025-11-20T17:20:46.431" v="507" actId="14100"/>
          <ac:picMkLst>
            <pc:docMk/>
            <pc:sldMk cId="1722364060" sldId="2134807589"/>
            <ac:picMk id="3" creationId="{E26BCA2A-DB45-681A-FD20-CE7A3F03DDE1}"/>
          </ac:picMkLst>
        </pc:picChg>
      </pc:sldChg>
      <pc:sldChg chg="addSp modSp new mod">
        <pc:chgData name="Payton Lynn" userId="a4f14412-4a20-461e-bd1c-ac132144b971" providerId="ADAL" clId="{85EBCDF3-3933-451F-A4AF-EAC3F37AF34B}" dt="2025-11-20T17:21:15.485" v="511" actId="14100"/>
        <pc:sldMkLst>
          <pc:docMk/>
          <pc:sldMk cId="266734683" sldId="2134807590"/>
        </pc:sldMkLst>
        <pc:picChg chg="add mod">
          <ac:chgData name="Payton Lynn" userId="a4f14412-4a20-461e-bd1c-ac132144b971" providerId="ADAL" clId="{85EBCDF3-3933-451F-A4AF-EAC3F37AF34B}" dt="2025-11-20T17:21:15.485" v="511" actId="14100"/>
          <ac:picMkLst>
            <pc:docMk/>
            <pc:sldMk cId="266734683" sldId="2134807590"/>
            <ac:picMk id="3" creationId="{53D7B829-294A-9F66-EE57-EF47F65823C2}"/>
          </ac:picMkLst>
        </pc:picChg>
      </pc:sldChg>
      <pc:sldChg chg="addSp modSp new mod">
        <pc:chgData name="Payton Lynn" userId="a4f14412-4a20-461e-bd1c-ac132144b971" providerId="ADAL" clId="{85EBCDF3-3933-451F-A4AF-EAC3F37AF34B}" dt="2025-11-20T17:21:46.476" v="515" actId="14100"/>
        <pc:sldMkLst>
          <pc:docMk/>
          <pc:sldMk cId="731915866" sldId="2134807591"/>
        </pc:sldMkLst>
        <pc:picChg chg="add mod">
          <ac:chgData name="Payton Lynn" userId="a4f14412-4a20-461e-bd1c-ac132144b971" providerId="ADAL" clId="{85EBCDF3-3933-451F-A4AF-EAC3F37AF34B}" dt="2025-11-20T17:21:46.476" v="515" actId="14100"/>
          <ac:picMkLst>
            <pc:docMk/>
            <pc:sldMk cId="731915866" sldId="2134807591"/>
            <ac:picMk id="3" creationId="{D532973B-F4A5-9BA7-4E63-A9B5F3CEA0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708473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8803" y="3528945"/>
            <a:ext cx="6810966" cy="1037658"/>
          </a:xfrm>
          <a:prstGeom prst="rect">
            <a:avLst/>
          </a:prstGeom>
        </p:spPr>
        <p:txBody>
          <a:bodyPr/>
          <a:lstStyle>
            <a:lvl1pPr marL="0" indent="0" algn="l">
              <a:buNone/>
              <a:defRPr sz="3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938803" y="360357"/>
            <a:ext cx="6810966" cy="2728576"/>
          </a:xfrm>
        </p:spPr>
        <p:txBody>
          <a:bodyPr/>
          <a:lstStyle>
            <a:lvl1pPr>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206033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688198" y="1281179"/>
            <a:ext cx="6448927" cy="2314544"/>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14498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9782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3987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a:t>Click icon to add media</a:t>
            </a:r>
          </a:p>
        </p:txBody>
      </p:sp>
    </p:spTree>
    <p:extLst>
      <p:ext uri="{BB962C8B-B14F-4D97-AF65-F5344CB8AC3E}">
        <p14:creationId xmlns:p14="http://schemas.microsoft.com/office/powerpoint/2010/main" val="49858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443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7" cy="3179135"/>
          </a:xfrm>
          <a:prstGeom prst="rect">
            <a:avLst/>
          </a:prstGeom>
        </p:spPr>
        <p:txBody>
          <a:bodyPr anchor="t"/>
          <a:lstStyle>
            <a:lvl1pPr>
              <a:defRPr sz="44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721395"/>
            <a:ext cx="3932237" cy="21475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67700-EDD0-4926-9394-88AA24F0C11B}" type="slidenum">
              <a:rPr lang="en-US" smtClean="0"/>
              <a:t>‹#›</a:t>
            </a:fld>
            <a:endParaRPr lang="en-US"/>
          </a:p>
        </p:txBody>
      </p:sp>
    </p:spTree>
    <p:extLst>
      <p:ext uri="{BB962C8B-B14F-4D97-AF65-F5344CB8AC3E}">
        <p14:creationId xmlns:p14="http://schemas.microsoft.com/office/powerpoint/2010/main" val="188499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199"/>
            <a:ext cx="3931920" cy="3037367"/>
          </a:xfrm>
          <a:prstGeom prst="rect">
            <a:avLst/>
          </a:prstGeom>
        </p:spPr>
        <p:txBody>
          <a:bodyPr anchor="t"/>
          <a:lstStyle>
            <a:lvl1pPr>
              <a:defRPr sz="44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558362"/>
            <a:ext cx="3932237" cy="23106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8849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 name="Picture 1">
            <a:extLst>
              <a:ext uri="{FF2B5EF4-FFF2-40B4-BE49-F238E27FC236}">
                <a16:creationId xmlns:a16="http://schemas.microsoft.com/office/drawing/2014/main" id="{24A7307C-84DB-D96E-8DDC-241FF106E8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TextBox 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9225828C-84E4-D964-6754-2209EF7BBC21}"/>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028363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star">
  <p:cSld name="1_Title only star">
    <p:spTree>
      <p:nvGrpSpPr>
        <p:cNvPr id="1" name="Shape 154"/>
        <p:cNvGrpSpPr/>
        <p:nvPr/>
      </p:nvGrpSpPr>
      <p:grpSpPr>
        <a:xfrm>
          <a:off x="0" y="0"/>
          <a:ext cx="0" cy="0"/>
          <a:chOff x="0" y="0"/>
          <a:chExt cx="0" cy="0"/>
        </a:xfrm>
      </p:grpSpPr>
      <p:sp>
        <p:nvSpPr>
          <p:cNvPr id="156" name="Google Shape;156;g270faf0c2cf_2_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270faf0c2cf_2_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70faf0c2cf_2_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g270faf0c2cf_2_88"/>
          <p:cNvSpPr txBox="1">
            <a:spLocks noGrp="1"/>
          </p:cNvSpPr>
          <p:nvPr>
            <p:ph type="title"/>
          </p:nvPr>
        </p:nvSpPr>
        <p:spPr>
          <a:xfrm>
            <a:off x="1450665" y="1310185"/>
            <a:ext cx="9212752" cy="27815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709755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logo" userDrawn="1">
  <p:cSld name="1_Title only logo">
    <p:spTree>
      <p:nvGrpSpPr>
        <p:cNvPr id="1" name="Shape 57"/>
        <p:cNvGrpSpPr/>
        <p:nvPr/>
      </p:nvGrpSpPr>
      <p:grpSpPr>
        <a:xfrm>
          <a:off x="0" y="0"/>
          <a:ext cx="0" cy="0"/>
          <a:chOff x="0" y="0"/>
          <a:chExt cx="0" cy="0"/>
        </a:xfrm>
      </p:grpSpPr>
      <p:sp>
        <p:nvSpPr>
          <p:cNvPr id="59" name="Google Shape;5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345382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7153"/>
            <a:ext cx="10515600" cy="4319810"/>
          </a:xfrm>
          <a:prstGeom prst="rect">
            <a:avLst/>
          </a:prstGeom>
        </p:spPr>
        <p:txBody>
          <a:bodyPr anchor="t"/>
          <a:lstStyle>
            <a:lvl1pPr>
              <a:defRPr sz="2400"/>
            </a:lvl1pPr>
            <a:lvl2pPr>
              <a:defRPr sz="2000"/>
            </a:lvl2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8168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736376" y="1264965"/>
            <a:ext cx="6823881" cy="1935435"/>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5674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11/20/2025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3302758" y="1135312"/>
            <a:ext cx="6679442"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53060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Autofit/>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307073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807057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2 consultan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hasCustomPrompt="1"/>
          </p:nvPr>
        </p:nvSpPr>
        <p:spPr>
          <a:xfrm>
            <a:off x="1244888"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hasCustomPrompt="1"/>
          </p:nvPr>
        </p:nvSpPr>
        <p:spPr>
          <a:xfrm>
            <a:off x="8080745"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2" name="Content Placeholder 8">
            <a:extLst>
              <a:ext uri="{FF2B5EF4-FFF2-40B4-BE49-F238E27FC236}">
                <a16:creationId xmlns:a16="http://schemas.microsoft.com/office/drawing/2014/main" id="{C1A133C0-E8AC-A0AA-E2F2-07BB2F88A24E}"/>
              </a:ext>
            </a:extLst>
          </p:cNvPr>
          <p:cNvSpPr>
            <a:spLocks noGrp="1"/>
          </p:cNvSpPr>
          <p:nvPr>
            <p:ph sz="quarter" idx="15" hasCustomPrompt="1"/>
          </p:nvPr>
        </p:nvSpPr>
        <p:spPr>
          <a:xfrm>
            <a:off x="4662816"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3" name="Title 2">
            <a:extLst>
              <a:ext uri="{FF2B5EF4-FFF2-40B4-BE49-F238E27FC236}">
                <a16:creationId xmlns:a16="http://schemas.microsoft.com/office/drawing/2014/main" id="{43513837-48C4-8D07-B3D4-3514292DF1A2}"/>
              </a:ext>
            </a:extLst>
          </p:cNvPr>
          <p:cNvSpPr>
            <a:spLocks noGrp="1"/>
          </p:cNvSpPr>
          <p:nvPr>
            <p:ph type="title" hasCustomPrompt="1"/>
          </p:nvPr>
        </p:nvSpPr>
        <p:spPr>
          <a:xfrm>
            <a:off x="782373" y="-1375182"/>
            <a:ext cx="10515600" cy="1325563"/>
          </a:xfrm>
        </p:spPr>
        <p:txBody>
          <a:bodyPr/>
          <a:lstStyle>
            <a:lvl1pPr>
              <a:defRPr/>
            </a:lvl1pPr>
          </a:lstStyle>
          <a:p>
            <a:r>
              <a:rPr lang="en-US"/>
              <a:t>For more information, contact:</a:t>
            </a:r>
          </a:p>
        </p:txBody>
      </p:sp>
    </p:spTree>
    <p:extLst>
      <p:ext uri="{BB962C8B-B14F-4D97-AF65-F5344CB8AC3E}">
        <p14:creationId xmlns:p14="http://schemas.microsoft.com/office/powerpoint/2010/main" val="290795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mart Art with extra sub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3" y="439960"/>
            <a:ext cx="10520311" cy="684402"/>
          </a:xfrm>
          <a:noFill/>
        </p:spPr>
        <p:txBody>
          <a:bodyPr lIns="0" tIns="0" rIns="0" bIns="0" anchor="t" anchorCtr="0">
            <a:noAutofit/>
          </a:bodyPr>
          <a:lstStyle>
            <a:lvl1pPr>
              <a:defRPr sz="44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4" y="1161788"/>
            <a:ext cx="10520311" cy="511175"/>
          </a:xfrm>
        </p:spPr>
        <p:txBody>
          <a:bodyPr lIns="0" tIns="0" rIns="0" bIns="0" anchor="ctr" anchorCtr="0">
            <a:noAutofit/>
          </a:bodyPr>
          <a:lstStyle>
            <a:lvl1pPr marL="0" indent="0">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8" name="SmartArt Placeholder 7">
            <a:extLst>
              <a:ext uri="{FF2B5EF4-FFF2-40B4-BE49-F238E27FC236}">
                <a16:creationId xmlns:a16="http://schemas.microsoft.com/office/drawing/2014/main" id="{6A0A41BA-EEAC-8FE2-DE6B-A40156C0087F}"/>
              </a:ext>
            </a:extLst>
          </p:cNvPr>
          <p:cNvSpPr>
            <a:spLocks noGrp="1"/>
          </p:cNvSpPr>
          <p:nvPr>
            <p:ph type="dgm" sz="quarter" idx="14"/>
          </p:nvPr>
        </p:nvSpPr>
        <p:spPr>
          <a:xfrm>
            <a:off x="619125" y="1731963"/>
            <a:ext cx="10520363" cy="4419600"/>
          </a:xfrm>
        </p:spPr>
        <p:txBody>
          <a:bodyPr/>
          <a:lstStyle/>
          <a:p>
            <a:endParaRPr lang="en-US"/>
          </a:p>
        </p:txBody>
      </p:sp>
    </p:spTree>
    <p:extLst>
      <p:ext uri="{BB962C8B-B14F-4D97-AF65-F5344CB8AC3E}">
        <p14:creationId xmlns:p14="http://schemas.microsoft.com/office/powerpoint/2010/main" val="2085526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oles and Responsibilit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3" y="454136"/>
            <a:ext cx="10733087" cy="684402"/>
          </a:xfrm>
          <a:noFill/>
        </p:spPr>
        <p:txBody>
          <a:bodyPr lIns="0" tIns="0" rIns="0" bIns="0" anchor="t" anchorCtr="0">
            <a:noAutofit/>
          </a:bodyPr>
          <a:lstStyle>
            <a:lvl1pPr>
              <a:defRPr sz="44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225580"/>
            <a:ext cx="10733088" cy="511175"/>
          </a:xfrm>
        </p:spPr>
        <p:txBody>
          <a:bodyPr lIns="0" tIns="0" rIns="0" bIns="0" anchor="ctr" anchorCtr="0">
            <a:noAutofit/>
          </a:bodyPr>
          <a:lstStyle>
            <a:lvl1pPr marL="0" indent="0">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4" name="Content Placeholder 13">
            <a:extLst>
              <a:ext uri="{FF2B5EF4-FFF2-40B4-BE49-F238E27FC236}">
                <a16:creationId xmlns:a16="http://schemas.microsoft.com/office/drawing/2014/main" id="{11205362-191A-4976-7FC4-0D1438860D79}"/>
              </a:ext>
            </a:extLst>
          </p:cNvPr>
          <p:cNvSpPr>
            <a:spLocks noGrp="1"/>
          </p:cNvSpPr>
          <p:nvPr>
            <p:ph sz="quarter" idx="14"/>
          </p:nvPr>
        </p:nvSpPr>
        <p:spPr>
          <a:xfrm>
            <a:off x="619125" y="1821711"/>
            <a:ext cx="10733088" cy="425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97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and Content top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a:xfrm>
            <a:off x="838200" y="365125"/>
            <a:ext cx="10515600" cy="1080903"/>
          </a:xfrm>
        </p:spPr>
        <p:txBody>
          <a:bodyPr/>
          <a:lstStyle/>
          <a:p>
            <a:r>
              <a:rPr lang="en-US"/>
              <a:t>Click to edit Master title style</a:t>
            </a:r>
          </a:p>
        </p:txBody>
      </p:sp>
    </p:spTree>
    <p:extLst>
      <p:ext uri="{BB962C8B-B14F-4D97-AF65-F5344CB8AC3E}">
        <p14:creationId xmlns:p14="http://schemas.microsoft.com/office/powerpoint/2010/main" val="215912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3820" y="423334"/>
            <a:ext cx="7690072" cy="2713228"/>
          </a:xfrm>
          <a:prstGeom prst="rect">
            <a:avLst/>
          </a:prstGeom>
        </p:spPr>
        <p:txBody>
          <a:bodyPr rIns="457200" anchor="b"/>
          <a:lstStyle>
            <a:lvl1pPr>
              <a:defRPr sz="44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543818" y="3246268"/>
            <a:ext cx="7690073"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5102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1168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92595"/>
            <a:ext cx="5181600" cy="428436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92595"/>
            <a:ext cx="5181600" cy="428436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825957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wo Content starburs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00447"/>
            <a:ext cx="5181600" cy="43765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00447"/>
            <a:ext cx="5181600" cy="43765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a:xfrm>
            <a:off x="838200" y="365125"/>
            <a:ext cx="10515600" cy="1073815"/>
          </a:xfrm>
        </p:spPr>
        <p:txBody>
          <a:bodyPr>
            <a:noAutofit/>
          </a:bodyPr>
          <a:lstStyle/>
          <a:p>
            <a:r>
              <a:rPr lang="en-US"/>
              <a:t>Click to edit Master title style</a:t>
            </a:r>
          </a:p>
        </p:txBody>
      </p:sp>
    </p:spTree>
    <p:extLst>
      <p:ext uri="{BB962C8B-B14F-4D97-AF65-F5344CB8AC3E}">
        <p14:creationId xmlns:p14="http://schemas.microsoft.com/office/powerpoint/2010/main" val="3687143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787482"/>
            <a:ext cx="5157787" cy="914255"/>
          </a:xfrm>
          <a:prstGeom prst="rect">
            <a:avLst/>
          </a:prstGeo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778081"/>
            <a:ext cx="5157787" cy="2980893"/>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87482"/>
            <a:ext cx="5183188" cy="914255"/>
          </a:xfrm>
          <a:prstGeom prst="rect">
            <a:avLst/>
          </a:prstGeo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78081"/>
            <a:ext cx="5183188" cy="2980894"/>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E9034D-7509-445B-A626-775E8B95500F}" type="datetimeFigureOut">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67700-EDD0-4926-9394-88AA24F0C11B}" type="slidenum">
              <a:rPr lang="en-US" smtClean="0"/>
              <a:t>‹#›</a:t>
            </a:fld>
            <a:endParaRPr lang="en-US"/>
          </a:p>
        </p:txBody>
      </p:sp>
    </p:spTree>
    <p:extLst>
      <p:ext uri="{BB962C8B-B14F-4D97-AF65-F5344CB8AC3E}">
        <p14:creationId xmlns:p14="http://schemas.microsoft.com/office/powerpoint/2010/main" val="74894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Tree>
    <p:extLst>
      <p:ext uri="{BB962C8B-B14F-4D97-AF65-F5344CB8AC3E}">
        <p14:creationId xmlns:p14="http://schemas.microsoft.com/office/powerpoint/2010/main" val="34265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5804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9" r:id="rId20"/>
    <p:sldLayoutId id="2147483700" r:id="rId21"/>
    <p:sldLayoutId id="2147483701" r:id="rId22"/>
    <p:sldLayoutId id="2147483702" r:id="rId23"/>
    <p:sldLayoutId id="2147483703" r:id="rId24"/>
    <p:sldLayoutId id="2147483705" r:id="rId25"/>
    <p:sldLayoutId id="2147483706" r:id="rId26"/>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accent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accent6">
            <a:lumMod val="60000"/>
            <a:lumOff val="40000"/>
          </a:schemeClr>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presentation/d/182CGLJKmHpmEow8cJaDsbDGBbtktuVb6nD-3fNdEu6U/edit?usp=sharing_eil&amp;ts=68d68f15"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monkey.com/r/D6JJWRZ" TargetMode="External"/><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pat.bone@ksde.org" TargetMode="External"/><Relationship Id="rId2" Type="http://schemas.openxmlformats.org/officeDocument/2006/relationships/hyperlink" Target="mailto:ksdeweekly@ksde.gov" TargetMode="External"/><Relationship Id="rId1" Type="http://schemas.openxmlformats.org/officeDocument/2006/relationships/slideLayout" Target="../slideLayouts/slideLayout2.xml"/><Relationship Id="rId4" Type="http://schemas.openxmlformats.org/officeDocument/2006/relationships/hyperlink" Target="https://www.ksde.gov/Agency/Division-of-Learning-Services/Curriculum-Lead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ksde.gov/" TargetMode="External"/><Relationship Id="rId2" Type="http://schemas.openxmlformats.org/officeDocument/2006/relationships/hyperlink" Target="mailto:Renee.nugent@ksde.gov" TargetMode="Externa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hyperlink" Target="https://www.ksde.org/" TargetMode="External"/><Relationship Id="rId4" Type="http://schemas.openxmlformats.org/officeDocument/2006/relationships/hyperlink" Target="mailto:Pat.bone@ksde.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C7B5E80-70D7-6E8D-B1DD-68B2C5C9E673}"/>
              </a:ext>
            </a:extLst>
          </p:cNvPr>
          <p:cNvSpPr>
            <a:spLocks noGrp="1"/>
          </p:cNvSpPr>
          <p:nvPr>
            <p:ph type="subTitle" idx="1"/>
          </p:nvPr>
        </p:nvSpPr>
        <p:spPr>
          <a:xfrm>
            <a:off x="1938803" y="3088933"/>
            <a:ext cx="8334966" cy="1037658"/>
          </a:xfrm>
        </p:spPr>
        <p:txBody>
          <a:bodyPr vert="horz" lIns="91440" tIns="45720" rIns="91440" bIns="45720" rtlCol="0" anchor="t">
            <a:noAutofit/>
          </a:bodyPr>
          <a:lstStyle/>
          <a:p>
            <a:r>
              <a:rPr lang="en-US" sz="3200" dirty="0">
                <a:latin typeface="Open Sans"/>
                <a:ea typeface="Open Sans"/>
                <a:cs typeface="Open Sans"/>
              </a:rPr>
              <a:t>November 21, 2025</a:t>
            </a:r>
            <a:endParaRPr lang="en-US" sz="3200" dirty="0"/>
          </a:p>
          <a:p>
            <a:r>
              <a:rPr lang="en-US" sz="3200" dirty="0">
                <a:latin typeface="Open Sans"/>
                <a:ea typeface="Open Sans"/>
                <a:cs typeface="Open Sans"/>
              </a:rPr>
              <a:t>Fort Hays State University</a:t>
            </a:r>
          </a:p>
          <a:p>
            <a:r>
              <a:rPr lang="en-US" sz="3200" dirty="0">
                <a:latin typeface="Open Sans"/>
                <a:ea typeface="Open Sans"/>
                <a:cs typeface="Open Sans"/>
              </a:rPr>
              <a:t>Hays, KS</a:t>
            </a:r>
            <a:endParaRPr lang="en-US" sz="3200" dirty="0"/>
          </a:p>
        </p:txBody>
      </p:sp>
      <p:sp>
        <p:nvSpPr>
          <p:cNvPr id="4" name="Title 3">
            <a:extLst>
              <a:ext uri="{FF2B5EF4-FFF2-40B4-BE49-F238E27FC236}">
                <a16:creationId xmlns:a16="http://schemas.microsoft.com/office/drawing/2014/main" id="{53CBADDB-1527-CC2A-58B0-6634FF6B073C}"/>
              </a:ext>
            </a:extLst>
          </p:cNvPr>
          <p:cNvSpPr>
            <a:spLocks noGrp="1"/>
          </p:cNvSpPr>
          <p:nvPr>
            <p:ph type="title"/>
          </p:nvPr>
        </p:nvSpPr>
        <p:spPr/>
        <p:txBody>
          <a:bodyPr/>
          <a:lstStyle/>
          <a:p>
            <a:r>
              <a:rPr lang="en-US" dirty="0"/>
              <a:t>Curriculum Leaders Meeting</a:t>
            </a:r>
          </a:p>
        </p:txBody>
      </p:sp>
    </p:spTree>
    <p:extLst>
      <p:ext uri="{BB962C8B-B14F-4D97-AF65-F5344CB8AC3E}">
        <p14:creationId xmlns:p14="http://schemas.microsoft.com/office/powerpoint/2010/main" val="337937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1D30C-C45B-3CFC-D5C4-C9A4D6EDCA18}"/>
              </a:ext>
            </a:extLst>
          </p:cNvPr>
          <p:cNvSpPr>
            <a:spLocks noGrp="1"/>
          </p:cNvSpPr>
          <p:nvPr>
            <p:ph idx="1"/>
          </p:nvPr>
        </p:nvSpPr>
        <p:spPr/>
        <p:txBody>
          <a:bodyPr/>
          <a:lstStyle/>
          <a:p>
            <a:r>
              <a:rPr lang="en-US" dirty="0"/>
              <a:t>Patterns in instructional practice</a:t>
            </a:r>
          </a:p>
          <a:p>
            <a:r>
              <a:rPr lang="en-US" dirty="0"/>
              <a:t>Student engagement</a:t>
            </a:r>
          </a:p>
          <a:p>
            <a:r>
              <a:rPr lang="en-US" dirty="0"/>
              <a:t>Curriculum implementation</a:t>
            </a:r>
          </a:p>
          <a:p>
            <a:r>
              <a:rPr lang="en-US" dirty="0"/>
              <a:t>Consistency in learning targets</a:t>
            </a:r>
          </a:p>
          <a:p>
            <a:r>
              <a:rPr lang="en-US" dirty="0"/>
              <a:t>Use of formative assessment</a:t>
            </a:r>
          </a:p>
        </p:txBody>
      </p:sp>
      <p:sp>
        <p:nvSpPr>
          <p:cNvPr id="3" name="Title 2">
            <a:extLst>
              <a:ext uri="{FF2B5EF4-FFF2-40B4-BE49-F238E27FC236}">
                <a16:creationId xmlns:a16="http://schemas.microsoft.com/office/drawing/2014/main" id="{09CC75F1-8FB8-CDEB-B1A0-C6102EE33021}"/>
              </a:ext>
            </a:extLst>
          </p:cNvPr>
          <p:cNvSpPr>
            <a:spLocks noGrp="1"/>
          </p:cNvSpPr>
          <p:nvPr>
            <p:ph type="title"/>
          </p:nvPr>
        </p:nvSpPr>
        <p:spPr/>
        <p:txBody>
          <a:bodyPr/>
          <a:lstStyle/>
          <a:p>
            <a:r>
              <a:rPr lang="en-US" dirty="0"/>
              <a:t>What Can Walkthrough Data Tell Us?</a:t>
            </a:r>
          </a:p>
        </p:txBody>
      </p:sp>
    </p:spTree>
    <p:extLst>
      <p:ext uri="{BB962C8B-B14F-4D97-AF65-F5344CB8AC3E}">
        <p14:creationId xmlns:p14="http://schemas.microsoft.com/office/powerpoint/2010/main" val="51913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8CDF79-FEA4-41FD-FCB8-95953525DDC8}"/>
              </a:ext>
            </a:extLst>
          </p:cNvPr>
          <p:cNvSpPr>
            <a:spLocks noGrp="1"/>
          </p:cNvSpPr>
          <p:nvPr>
            <p:ph idx="1"/>
          </p:nvPr>
        </p:nvSpPr>
        <p:spPr/>
        <p:txBody>
          <a:bodyPr/>
          <a:lstStyle/>
          <a:p>
            <a:r>
              <a:rPr lang="en-US" dirty="0"/>
              <a:t>Take a few minutes to look through your data</a:t>
            </a:r>
          </a:p>
          <a:p>
            <a:pPr lvl="1"/>
            <a:r>
              <a:rPr lang="en-US" dirty="0"/>
              <a:t>Focus on patterns, not individual data points</a:t>
            </a:r>
          </a:p>
          <a:p>
            <a:pPr lvl="1"/>
            <a:r>
              <a:rPr lang="en-US" dirty="0"/>
              <a:t>Consider the “so what” and “now what”</a:t>
            </a:r>
          </a:p>
          <a:p>
            <a:r>
              <a:rPr lang="en-US" dirty="0"/>
              <a:t>What trends or patterns do you notice?</a:t>
            </a:r>
          </a:p>
          <a:p>
            <a:r>
              <a:rPr lang="en-US" dirty="0"/>
              <a:t>What questions or surprises emerged?</a:t>
            </a:r>
          </a:p>
          <a:p>
            <a:r>
              <a:rPr lang="en-US" dirty="0"/>
              <a:t>Are there differences by grade level, content area, or building?</a:t>
            </a:r>
          </a:p>
        </p:txBody>
      </p:sp>
      <p:sp>
        <p:nvSpPr>
          <p:cNvPr id="3" name="Title 2">
            <a:extLst>
              <a:ext uri="{FF2B5EF4-FFF2-40B4-BE49-F238E27FC236}">
                <a16:creationId xmlns:a16="http://schemas.microsoft.com/office/drawing/2014/main" id="{7D9AFA0C-87E0-3C65-F30A-B66CDAD5E19B}"/>
              </a:ext>
            </a:extLst>
          </p:cNvPr>
          <p:cNvSpPr>
            <a:spLocks noGrp="1"/>
          </p:cNvSpPr>
          <p:nvPr>
            <p:ph type="title"/>
          </p:nvPr>
        </p:nvSpPr>
        <p:spPr/>
        <p:txBody>
          <a:bodyPr/>
          <a:lstStyle/>
          <a:p>
            <a:r>
              <a:rPr lang="en-US" dirty="0"/>
              <a:t>Individual Reflection</a:t>
            </a:r>
          </a:p>
        </p:txBody>
      </p:sp>
    </p:spTree>
    <p:extLst>
      <p:ext uri="{BB962C8B-B14F-4D97-AF65-F5344CB8AC3E}">
        <p14:creationId xmlns:p14="http://schemas.microsoft.com/office/powerpoint/2010/main" val="399652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0039D4-3C96-E451-BEE2-FA7E0DD25916}"/>
              </a:ext>
            </a:extLst>
          </p:cNvPr>
          <p:cNvSpPr>
            <a:spLocks noGrp="1"/>
          </p:cNvSpPr>
          <p:nvPr>
            <p:ph idx="1"/>
          </p:nvPr>
        </p:nvSpPr>
        <p:spPr/>
        <p:txBody>
          <a:bodyPr/>
          <a:lstStyle/>
          <a:p>
            <a:r>
              <a:rPr lang="en-US" dirty="0"/>
              <a:t>Walkthrough Strategies</a:t>
            </a:r>
          </a:p>
          <a:p>
            <a:pPr lvl="1" fontAlgn="base"/>
            <a:r>
              <a:rPr lang="en-US" dirty="0"/>
              <a:t>What walkthrough strategies are you using that work well in your district?</a:t>
            </a:r>
          </a:p>
          <a:p>
            <a:r>
              <a:rPr lang="en-US" dirty="0"/>
              <a:t>Instructional Practice</a:t>
            </a:r>
          </a:p>
          <a:p>
            <a:pPr lvl="1" fontAlgn="base"/>
            <a:r>
              <a:rPr lang="en-US" dirty="0"/>
              <a:t>What strengths are most evident in your walkthrough data?</a:t>
            </a:r>
          </a:p>
          <a:p>
            <a:pPr lvl="1" fontAlgn="base"/>
            <a:r>
              <a:rPr lang="en-US" dirty="0"/>
              <a:t>Where are practices inconsistent or not yet at scale?</a:t>
            </a:r>
          </a:p>
          <a:p>
            <a:pPr lvl="1" fontAlgn="base"/>
            <a:r>
              <a:rPr lang="en-US" dirty="0"/>
              <a:t>What might explain those patterns?</a:t>
            </a:r>
          </a:p>
          <a:p>
            <a:endParaRPr lang="en-US" dirty="0"/>
          </a:p>
        </p:txBody>
      </p:sp>
      <p:sp>
        <p:nvSpPr>
          <p:cNvPr id="3" name="Title 2">
            <a:extLst>
              <a:ext uri="{FF2B5EF4-FFF2-40B4-BE49-F238E27FC236}">
                <a16:creationId xmlns:a16="http://schemas.microsoft.com/office/drawing/2014/main" id="{B8500951-D0DF-2E07-C6D6-40BD39C3B1FA}"/>
              </a:ext>
            </a:extLst>
          </p:cNvPr>
          <p:cNvSpPr>
            <a:spLocks noGrp="1"/>
          </p:cNvSpPr>
          <p:nvPr>
            <p:ph type="title"/>
          </p:nvPr>
        </p:nvSpPr>
        <p:spPr/>
        <p:txBody>
          <a:bodyPr/>
          <a:lstStyle/>
          <a:p>
            <a:r>
              <a:rPr lang="en-US" dirty="0"/>
              <a:t>Table Discussion</a:t>
            </a:r>
          </a:p>
        </p:txBody>
      </p:sp>
    </p:spTree>
    <p:extLst>
      <p:ext uri="{BB962C8B-B14F-4D97-AF65-F5344CB8AC3E}">
        <p14:creationId xmlns:p14="http://schemas.microsoft.com/office/powerpoint/2010/main" val="30571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3B1FB6-D75F-5618-944A-D1DA22446A1B}"/>
              </a:ext>
            </a:extLst>
          </p:cNvPr>
          <p:cNvSpPr>
            <a:spLocks noGrp="1"/>
          </p:cNvSpPr>
          <p:nvPr>
            <p:ph idx="1"/>
          </p:nvPr>
        </p:nvSpPr>
        <p:spPr>
          <a:xfrm>
            <a:off x="838200" y="1762125"/>
            <a:ext cx="10515600" cy="4414838"/>
          </a:xfrm>
        </p:spPr>
        <p:txBody>
          <a:bodyPr/>
          <a:lstStyle/>
          <a:p>
            <a:r>
              <a:rPr lang="en-US" dirty="0"/>
              <a:t>Implementation</a:t>
            </a:r>
          </a:p>
          <a:p>
            <a:pPr lvl="1" fontAlgn="base"/>
            <a:r>
              <a:rPr lang="en-US" dirty="0"/>
              <a:t>How does this data connect to your KESA action plan priorities?</a:t>
            </a:r>
          </a:p>
          <a:p>
            <a:pPr lvl="1" fontAlgn="base"/>
            <a:r>
              <a:rPr lang="en-US" dirty="0"/>
              <a:t>What might this data suggest about professional learning needs or curriculum implementation?</a:t>
            </a:r>
          </a:p>
          <a:p>
            <a:pPr lvl="1" fontAlgn="base"/>
            <a:r>
              <a:rPr lang="en-US" dirty="0"/>
              <a:t>What does the data tell you about the effectiveness of your professional learning?</a:t>
            </a:r>
          </a:p>
          <a:p>
            <a:r>
              <a:rPr lang="en-US" dirty="0"/>
              <a:t>Barriers and Supports</a:t>
            </a:r>
          </a:p>
          <a:p>
            <a:pPr lvl="1" fontAlgn="base"/>
            <a:r>
              <a:rPr lang="en-US" dirty="0"/>
              <a:t>What barriers are getting in the way of consistent implementation?</a:t>
            </a:r>
          </a:p>
          <a:p>
            <a:pPr lvl="1" fontAlgn="base"/>
            <a:r>
              <a:rPr lang="en-US" dirty="0"/>
              <a:t>What data would help you better interpret what you’re seeing?</a:t>
            </a:r>
          </a:p>
          <a:p>
            <a:pPr lvl="1" fontAlgn="base"/>
            <a:r>
              <a:rPr lang="en-US" dirty="0"/>
              <a:t>What supports (e.g., coaching, planning time, resources) are helping move practice forward?</a:t>
            </a:r>
          </a:p>
          <a:p>
            <a:endParaRPr lang="en-US" dirty="0"/>
          </a:p>
        </p:txBody>
      </p:sp>
      <p:sp>
        <p:nvSpPr>
          <p:cNvPr id="3" name="Title 2">
            <a:extLst>
              <a:ext uri="{FF2B5EF4-FFF2-40B4-BE49-F238E27FC236}">
                <a16:creationId xmlns:a16="http://schemas.microsoft.com/office/drawing/2014/main" id="{818A428B-1BAF-F1B1-7FE6-6D70D1E1C9A4}"/>
              </a:ext>
            </a:extLst>
          </p:cNvPr>
          <p:cNvSpPr>
            <a:spLocks noGrp="1"/>
          </p:cNvSpPr>
          <p:nvPr>
            <p:ph type="title"/>
          </p:nvPr>
        </p:nvSpPr>
        <p:spPr/>
        <p:txBody>
          <a:bodyPr/>
          <a:lstStyle/>
          <a:p>
            <a:r>
              <a:rPr lang="en-US" dirty="0"/>
              <a:t>Table Discussion</a:t>
            </a:r>
          </a:p>
        </p:txBody>
      </p:sp>
    </p:spTree>
    <p:extLst>
      <p:ext uri="{BB962C8B-B14F-4D97-AF65-F5344CB8AC3E}">
        <p14:creationId xmlns:p14="http://schemas.microsoft.com/office/powerpoint/2010/main" val="48430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8E37C-50BA-200A-9368-CE301F033B2B}"/>
              </a:ext>
            </a:extLst>
          </p:cNvPr>
          <p:cNvSpPr>
            <a:spLocks noGrp="1"/>
          </p:cNvSpPr>
          <p:nvPr>
            <p:ph idx="1"/>
          </p:nvPr>
        </p:nvSpPr>
        <p:spPr/>
        <p:txBody>
          <a:bodyPr/>
          <a:lstStyle/>
          <a:p>
            <a:r>
              <a:rPr lang="en-US" dirty="0"/>
              <a:t>Connecting to Action</a:t>
            </a:r>
            <a:endParaRPr lang="en-US" b="1" dirty="0"/>
          </a:p>
          <a:p>
            <a:pPr lvl="1" fontAlgn="base"/>
            <a:r>
              <a:rPr lang="en-US" dirty="0"/>
              <a:t>What is one insight your district team will take back from this discussion?</a:t>
            </a:r>
          </a:p>
          <a:p>
            <a:pPr lvl="1"/>
            <a:r>
              <a:rPr lang="en-US" dirty="0"/>
              <a:t>What might be a next step for your local team based on this data?</a:t>
            </a:r>
            <a:br>
              <a:rPr lang="en-US" dirty="0"/>
            </a:br>
            <a:endParaRPr lang="en-US" dirty="0"/>
          </a:p>
        </p:txBody>
      </p:sp>
      <p:sp>
        <p:nvSpPr>
          <p:cNvPr id="3" name="Title 2">
            <a:extLst>
              <a:ext uri="{FF2B5EF4-FFF2-40B4-BE49-F238E27FC236}">
                <a16:creationId xmlns:a16="http://schemas.microsoft.com/office/drawing/2014/main" id="{4C26B28A-714B-1957-6650-899EDB0E51BD}"/>
              </a:ext>
            </a:extLst>
          </p:cNvPr>
          <p:cNvSpPr>
            <a:spLocks noGrp="1"/>
          </p:cNvSpPr>
          <p:nvPr>
            <p:ph type="title"/>
          </p:nvPr>
        </p:nvSpPr>
        <p:spPr/>
        <p:txBody>
          <a:bodyPr/>
          <a:lstStyle/>
          <a:p>
            <a:r>
              <a:rPr lang="en-US" dirty="0"/>
              <a:t>Table Discussion</a:t>
            </a:r>
          </a:p>
        </p:txBody>
      </p:sp>
    </p:spTree>
    <p:extLst>
      <p:ext uri="{BB962C8B-B14F-4D97-AF65-F5344CB8AC3E}">
        <p14:creationId xmlns:p14="http://schemas.microsoft.com/office/powerpoint/2010/main" val="94031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E9D45-25B3-5ECC-ADE2-1A402DF95913}"/>
              </a:ext>
            </a:extLst>
          </p:cNvPr>
          <p:cNvSpPr>
            <a:spLocks noGrp="1"/>
          </p:cNvSpPr>
          <p:nvPr>
            <p:ph type="title"/>
          </p:nvPr>
        </p:nvSpPr>
        <p:spPr/>
        <p:txBody>
          <a:bodyPr/>
          <a:lstStyle/>
          <a:p>
            <a:r>
              <a:rPr lang="en-US" dirty="0"/>
              <a:t>Linking Data to Outcomes</a:t>
            </a:r>
          </a:p>
        </p:txBody>
      </p:sp>
      <p:sp>
        <p:nvSpPr>
          <p:cNvPr id="3" name="Text Placeholder 2">
            <a:extLst>
              <a:ext uri="{FF2B5EF4-FFF2-40B4-BE49-F238E27FC236}">
                <a16:creationId xmlns:a16="http://schemas.microsoft.com/office/drawing/2014/main" id="{6E4CEEB8-67A1-E1E6-481D-67F64D4989EA}"/>
              </a:ext>
            </a:extLst>
          </p:cNvPr>
          <p:cNvSpPr>
            <a:spLocks noGrp="1"/>
          </p:cNvSpPr>
          <p:nvPr>
            <p:ph type="body" idx="1"/>
          </p:nvPr>
        </p:nvSpPr>
        <p:spPr/>
        <p:txBody>
          <a:bodyPr/>
          <a:lstStyle/>
          <a:p>
            <a:r>
              <a:rPr lang="en-US" dirty="0"/>
              <a:t>Dr. Brooke Wells</a:t>
            </a:r>
          </a:p>
        </p:txBody>
      </p:sp>
    </p:spTree>
    <p:extLst>
      <p:ext uri="{BB962C8B-B14F-4D97-AF65-F5344CB8AC3E}">
        <p14:creationId xmlns:p14="http://schemas.microsoft.com/office/powerpoint/2010/main" val="3086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FD70FF-21B1-37B4-B6F0-B5F7361111B1}"/>
              </a:ext>
            </a:extLst>
          </p:cNvPr>
          <p:cNvSpPr>
            <a:spLocks noGrp="1"/>
          </p:cNvSpPr>
          <p:nvPr>
            <p:ph idx="1"/>
          </p:nvPr>
        </p:nvSpPr>
        <p:spPr/>
        <p:txBody>
          <a:bodyPr/>
          <a:lstStyle/>
          <a:p>
            <a:r>
              <a:rPr lang="en-US" dirty="0"/>
              <a:t>Data are pieces of information. It can be…</a:t>
            </a:r>
          </a:p>
          <a:p>
            <a:pPr lvl="1"/>
            <a:r>
              <a:rPr lang="en-US" dirty="0"/>
              <a:t>qualitative and quantitative.</a:t>
            </a:r>
          </a:p>
          <a:p>
            <a:pPr lvl="1"/>
            <a:r>
              <a:rPr lang="en-US" dirty="0"/>
              <a:t>collected at different levels (district v. building v. grade v. teacher v. student)</a:t>
            </a:r>
          </a:p>
          <a:p>
            <a:pPr lvl="1"/>
            <a:r>
              <a:rPr lang="en-US" dirty="0"/>
              <a:t>collected at different time points for different purposes</a:t>
            </a:r>
          </a:p>
          <a:p>
            <a:endParaRPr lang="en-US" dirty="0"/>
          </a:p>
        </p:txBody>
      </p:sp>
      <p:sp>
        <p:nvSpPr>
          <p:cNvPr id="3" name="Title 2">
            <a:extLst>
              <a:ext uri="{FF2B5EF4-FFF2-40B4-BE49-F238E27FC236}">
                <a16:creationId xmlns:a16="http://schemas.microsoft.com/office/drawing/2014/main" id="{DA8659E7-AD37-F48F-8CB9-54449AA3E1F1}"/>
              </a:ext>
            </a:extLst>
          </p:cNvPr>
          <p:cNvSpPr>
            <a:spLocks noGrp="1"/>
          </p:cNvSpPr>
          <p:nvPr>
            <p:ph type="title"/>
          </p:nvPr>
        </p:nvSpPr>
        <p:spPr/>
        <p:txBody>
          <a:bodyPr/>
          <a:lstStyle/>
          <a:p>
            <a:r>
              <a:rPr lang="en-US" dirty="0"/>
              <a:t>What is Data?</a:t>
            </a:r>
          </a:p>
        </p:txBody>
      </p:sp>
    </p:spTree>
    <p:extLst>
      <p:ext uri="{BB962C8B-B14F-4D97-AF65-F5344CB8AC3E}">
        <p14:creationId xmlns:p14="http://schemas.microsoft.com/office/powerpoint/2010/main" val="392259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923B0-5269-AC67-F5F7-7584EB8625A2}"/>
              </a:ext>
            </a:extLst>
          </p:cNvPr>
          <p:cNvSpPr>
            <a:spLocks noGrp="1"/>
          </p:cNvSpPr>
          <p:nvPr>
            <p:ph idx="1"/>
          </p:nvPr>
        </p:nvSpPr>
        <p:spPr/>
        <p:txBody>
          <a:bodyPr/>
          <a:lstStyle/>
          <a:p>
            <a:r>
              <a:rPr lang="en-US" dirty="0"/>
              <a:t>Data, by itself, doesn’t </a:t>
            </a:r>
            <a:r>
              <a:rPr lang="en-US" i="1" dirty="0"/>
              <a:t>do</a:t>
            </a:r>
            <a:r>
              <a:rPr lang="en-US" dirty="0"/>
              <a:t> anything</a:t>
            </a:r>
          </a:p>
          <a:p>
            <a:r>
              <a:rPr lang="en-US" dirty="0"/>
              <a:t>For data to be more than just a piece of information, you (educators, curriculum leaders, administrators) must:</a:t>
            </a:r>
          </a:p>
          <a:p>
            <a:pPr lvl="1"/>
            <a:r>
              <a:rPr lang="en-US" dirty="0"/>
              <a:t>Accurately interpret that data,</a:t>
            </a:r>
          </a:p>
          <a:p>
            <a:pPr lvl="1"/>
            <a:r>
              <a:rPr lang="en-US" dirty="0"/>
              <a:t>Have a clear purpose or use of that information, and </a:t>
            </a:r>
          </a:p>
          <a:p>
            <a:pPr lvl="1"/>
            <a:r>
              <a:rPr lang="en-US" dirty="0"/>
              <a:t>Act on that information and purpose. </a:t>
            </a:r>
          </a:p>
          <a:p>
            <a:r>
              <a:rPr lang="en-US" b="1" dirty="0"/>
              <a:t>Data</a:t>
            </a:r>
            <a:r>
              <a:rPr lang="en-US" dirty="0"/>
              <a:t> is the raw information. </a:t>
            </a:r>
            <a:r>
              <a:rPr lang="en-US" b="1" dirty="0"/>
              <a:t>Data outcomes </a:t>
            </a:r>
            <a:r>
              <a:rPr lang="en-US" dirty="0"/>
              <a:t>are the quantitative or qualitative conclusions drawn from the data points.</a:t>
            </a:r>
          </a:p>
          <a:p>
            <a:endParaRPr lang="en-US" dirty="0"/>
          </a:p>
        </p:txBody>
      </p:sp>
      <p:sp>
        <p:nvSpPr>
          <p:cNvPr id="3" name="Title 2">
            <a:extLst>
              <a:ext uri="{FF2B5EF4-FFF2-40B4-BE49-F238E27FC236}">
                <a16:creationId xmlns:a16="http://schemas.microsoft.com/office/drawing/2014/main" id="{15C86FA2-164E-DFAD-DA5E-4F64A5B40D16}"/>
              </a:ext>
            </a:extLst>
          </p:cNvPr>
          <p:cNvSpPr>
            <a:spLocks noGrp="1"/>
          </p:cNvSpPr>
          <p:nvPr>
            <p:ph type="title"/>
          </p:nvPr>
        </p:nvSpPr>
        <p:spPr/>
        <p:txBody>
          <a:bodyPr/>
          <a:lstStyle/>
          <a:p>
            <a:r>
              <a:rPr lang="en-US" dirty="0"/>
              <a:t>What Does Data Do?</a:t>
            </a:r>
          </a:p>
        </p:txBody>
      </p:sp>
    </p:spTree>
    <p:extLst>
      <p:ext uri="{BB962C8B-B14F-4D97-AF65-F5344CB8AC3E}">
        <p14:creationId xmlns:p14="http://schemas.microsoft.com/office/powerpoint/2010/main" val="17005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21312-0D34-841C-7569-DED9EB648135}"/>
              </a:ext>
            </a:extLst>
          </p:cNvPr>
          <p:cNvSpPr>
            <a:spLocks noGrp="1"/>
          </p:cNvSpPr>
          <p:nvPr>
            <p:ph idx="1"/>
          </p:nvPr>
        </p:nvSpPr>
        <p:spPr/>
        <p:txBody>
          <a:bodyPr/>
          <a:lstStyle/>
          <a:p>
            <a:r>
              <a:rPr lang="en-US" dirty="0"/>
              <a:t>Student driven data outcomes are the measurable result or accumulation of information</a:t>
            </a:r>
          </a:p>
          <a:p>
            <a:r>
              <a:rPr lang="en-US" dirty="0"/>
              <a:t>Data outcomes are meaningful and measurable</a:t>
            </a:r>
          </a:p>
          <a:p>
            <a:r>
              <a:rPr lang="en-US" dirty="0"/>
              <a:t>These outcomes answer questions such as:</a:t>
            </a:r>
          </a:p>
          <a:p>
            <a:pPr lvl="1"/>
            <a:r>
              <a:rPr lang="en-US" dirty="0"/>
              <a:t>What do students know?</a:t>
            </a:r>
          </a:p>
          <a:p>
            <a:pPr lvl="1"/>
            <a:r>
              <a:rPr lang="en-US" dirty="0"/>
              <a:t>How engaged are students?</a:t>
            </a:r>
          </a:p>
          <a:p>
            <a:pPr lvl="1"/>
            <a:r>
              <a:rPr lang="en-US" dirty="0"/>
              <a:t>To what extent do students retain and understand information?</a:t>
            </a:r>
          </a:p>
          <a:p>
            <a:pPr lvl="1"/>
            <a:r>
              <a:rPr lang="en-US" dirty="0"/>
              <a:t>Have students met academic goals?</a:t>
            </a:r>
          </a:p>
          <a:p>
            <a:endParaRPr lang="en-US" dirty="0"/>
          </a:p>
        </p:txBody>
      </p:sp>
      <p:sp>
        <p:nvSpPr>
          <p:cNvPr id="3" name="Title 2">
            <a:extLst>
              <a:ext uri="{FF2B5EF4-FFF2-40B4-BE49-F238E27FC236}">
                <a16:creationId xmlns:a16="http://schemas.microsoft.com/office/drawing/2014/main" id="{1F2857CE-3E7A-A3B0-9AE4-74A16596C71D}"/>
              </a:ext>
            </a:extLst>
          </p:cNvPr>
          <p:cNvSpPr>
            <a:spLocks noGrp="1"/>
          </p:cNvSpPr>
          <p:nvPr>
            <p:ph type="title"/>
          </p:nvPr>
        </p:nvSpPr>
        <p:spPr/>
        <p:txBody>
          <a:bodyPr/>
          <a:lstStyle/>
          <a:p>
            <a:r>
              <a:rPr lang="en-US" dirty="0"/>
              <a:t>Student Driven Data Outcomes</a:t>
            </a:r>
          </a:p>
        </p:txBody>
      </p:sp>
    </p:spTree>
    <p:extLst>
      <p:ext uri="{BB962C8B-B14F-4D97-AF65-F5344CB8AC3E}">
        <p14:creationId xmlns:p14="http://schemas.microsoft.com/office/powerpoint/2010/main" val="47659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0EEAC2-19A6-A671-0F17-C97E72C19C21}"/>
              </a:ext>
            </a:extLst>
          </p:cNvPr>
          <p:cNvSpPr>
            <a:spLocks noGrp="1"/>
          </p:cNvSpPr>
          <p:nvPr>
            <p:ph idx="1"/>
          </p:nvPr>
        </p:nvSpPr>
        <p:spPr/>
        <p:txBody>
          <a:bodyPr/>
          <a:lstStyle/>
          <a:p>
            <a:r>
              <a:rPr lang="en-US" dirty="0"/>
              <a:t>What are some student driven data outcomes used in your district?</a:t>
            </a:r>
          </a:p>
          <a:p>
            <a:r>
              <a:rPr lang="en-US" dirty="0"/>
              <a:t>Examples:</a:t>
            </a:r>
          </a:p>
          <a:p>
            <a:pPr lvl="1"/>
            <a:r>
              <a:rPr lang="en-US" dirty="0"/>
              <a:t>Academic Performance Data</a:t>
            </a:r>
          </a:p>
          <a:p>
            <a:pPr lvl="2"/>
            <a:r>
              <a:rPr lang="en-US" dirty="0"/>
              <a:t>Formative data, local and state assessments</a:t>
            </a:r>
          </a:p>
          <a:p>
            <a:pPr lvl="1"/>
            <a:r>
              <a:rPr lang="en-US" dirty="0"/>
              <a:t>Graduation and Postsecondary</a:t>
            </a:r>
          </a:p>
          <a:p>
            <a:pPr lvl="1"/>
            <a:r>
              <a:rPr lang="en-US" dirty="0"/>
              <a:t>Attendance and Chronic Absenteeism</a:t>
            </a:r>
          </a:p>
          <a:p>
            <a:pPr lvl="1"/>
            <a:endParaRPr lang="en-US" dirty="0"/>
          </a:p>
        </p:txBody>
      </p:sp>
      <p:sp>
        <p:nvSpPr>
          <p:cNvPr id="3" name="Title 2">
            <a:extLst>
              <a:ext uri="{FF2B5EF4-FFF2-40B4-BE49-F238E27FC236}">
                <a16:creationId xmlns:a16="http://schemas.microsoft.com/office/drawing/2014/main" id="{55D923EA-D3C4-62E4-4741-BD98B8238DF1}"/>
              </a:ext>
            </a:extLst>
          </p:cNvPr>
          <p:cNvSpPr>
            <a:spLocks noGrp="1"/>
          </p:cNvSpPr>
          <p:nvPr>
            <p:ph type="title"/>
          </p:nvPr>
        </p:nvSpPr>
        <p:spPr/>
        <p:txBody>
          <a:bodyPr/>
          <a:lstStyle/>
          <a:p>
            <a:r>
              <a:rPr lang="en-US" dirty="0"/>
              <a:t>Student Driven Data Outcomes</a:t>
            </a:r>
          </a:p>
        </p:txBody>
      </p:sp>
    </p:spTree>
    <p:extLst>
      <p:ext uri="{BB962C8B-B14F-4D97-AF65-F5344CB8AC3E}">
        <p14:creationId xmlns:p14="http://schemas.microsoft.com/office/powerpoint/2010/main" val="13257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DFEE-3E67-D262-5DC6-90F266BC1B04}"/>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01633D69-095D-FB52-D552-1CB7CDF8E1F7}"/>
              </a:ext>
            </a:extLst>
          </p:cNvPr>
          <p:cNvPicPr>
            <a:picLocks noChangeAspect="1"/>
          </p:cNvPicPr>
          <p:nvPr/>
        </p:nvPicPr>
        <p:blipFill>
          <a:blip r:embed="rId3"/>
          <a:stretch>
            <a:fillRect/>
          </a:stretch>
        </p:blipFill>
        <p:spPr>
          <a:xfrm>
            <a:off x="1128019" y="818785"/>
            <a:ext cx="9935962" cy="5220429"/>
          </a:xfrm>
          <a:prstGeom prst="rect">
            <a:avLst/>
          </a:prstGeom>
        </p:spPr>
      </p:pic>
    </p:spTree>
    <p:extLst>
      <p:ext uri="{BB962C8B-B14F-4D97-AF65-F5344CB8AC3E}">
        <p14:creationId xmlns:p14="http://schemas.microsoft.com/office/powerpoint/2010/main" val="2936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A42CE0-D47E-F87C-3AB8-5897CC0B18F8}"/>
              </a:ext>
            </a:extLst>
          </p:cNvPr>
          <p:cNvSpPr>
            <a:spLocks noGrp="1"/>
          </p:cNvSpPr>
          <p:nvPr>
            <p:ph idx="1"/>
          </p:nvPr>
        </p:nvSpPr>
        <p:spPr/>
        <p:txBody>
          <a:bodyPr/>
          <a:lstStyle/>
          <a:p>
            <a:r>
              <a:rPr lang="en-US" dirty="0"/>
              <a:t>To make sense of data outcomes and improve metrics, it is important to understand the context around that data outcome</a:t>
            </a:r>
          </a:p>
          <a:p>
            <a:pPr marL="0" indent="0">
              <a:buNone/>
            </a:pPr>
            <a:endParaRPr lang="en-US" dirty="0"/>
          </a:p>
        </p:txBody>
      </p:sp>
      <p:sp>
        <p:nvSpPr>
          <p:cNvPr id="3" name="Title 2">
            <a:extLst>
              <a:ext uri="{FF2B5EF4-FFF2-40B4-BE49-F238E27FC236}">
                <a16:creationId xmlns:a16="http://schemas.microsoft.com/office/drawing/2014/main" id="{3795CC93-41A2-9F11-5032-291D5CF6E9C3}"/>
              </a:ext>
            </a:extLst>
          </p:cNvPr>
          <p:cNvSpPr>
            <a:spLocks noGrp="1"/>
          </p:cNvSpPr>
          <p:nvPr>
            <p:ph type="title"/>
          </p:nvPr>
        </p:nvSpPr>
        <p:spPr/>
        <p:txBody>
          <a:bodyPr/>
          <a:lstStyle/>
          <a:p>
            <a:r>
              <a:rPr lang="en-US" dirty="0"/>
              <a:t>Making Sense of Data</a:t>
            </a:r>
          </a:p>
        </p:txBody>
      </p:sp>
    </p:spTree>
    <p:extLst>
      <p:ext uri="{BB962C8B-B14F-4D97-AF65-F5344CB8AC3E}">
        <p14:creationId xmlns:p14="http://schemas.microsoft.com/office/powerpoint/2010/main" val="144325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59B6BD-3529-CDCF-6A44-1D02DA123A4B}"/>
              </a:ext>
            </a:extLst>
          </p:cNvPr>
          <p:cNvSpPr>
            <a:spLocks noGrp="1"/>
          </p:cNvSpPr>
          <p:nvPr>
            <p:ph idx="1"/>
          </p:nvPr>
        </p:nvSpPr>
        <p:spPr/>
        <p:txBody>
          <a:bodyPr/>
          <a:lstStyle/>
          <a:p>
            <a:r>
              <a:rPr lang="en-US" sz="2000" dirty="0"/>
              <a:t>What is one data outcome that your district focuses on?</a:t>
            </a:r>
          </a:p>
          <a:p>
            <a:pPr fontAlgn="base"/>
            <a:r>
              <a:rPr lang="en-US" sz="2000" dirty="0"/>
              <a:t>What are the district's recent metric trends? What are your outcome related goals?</a:t>
            </a:r>
          </a:p>
          <a:p>
            <a:r>
              <a:rPr lang="en-US" sz="2000" dirty="0"/>
              <a:t>What does the data outcome measure? What data informs this outcome?</a:t>
            </a:r>
          </a:p>
          <a:p>
            <a:r>
              <a:rPr lang="en-US" sz="2000" dirty="0"/>
              <a:t>How often is this data outcome collected and reviewed?</a:t>
            </a:r>
          </a:p>
          <a:p>
            <a:r>
              <a:rPr lang="en-US" sz="2000" dirty="0"/>
              <a:t>Who uses this data outcome (administrators, building leaders, teachers, etc.)?</a:t>
            </a:r>
          </a:p>
          <a:p>
            <a:r>
              <a:rPr lang="en-US" sz="2000" dirty="0"/>
              <a:t>Why is this meaningful? In what ways do these people use the data outcome? Be specific about how people in different roles use the data outcome.</a:t>
            </a:r>
            <a:br>
              <a:rPr lang="en-US" sz="2000" dirty="0"/>
            </a:br>
            <a:endParaRPr lang="en-US" sz="2000" dirty="0"/>
          </a:p>
        </p:txBody>
      </p:sp>
      <p:sp>
        <p:nvSpPr>
          <p:cNvPr id="3" name="Title 2">
            <a:extLst>
              <a:ext uri="{FF2B5EF4-FFF2-40B4-BE49-F238E27FC236}">
                <a16:creationId xmlns:a16="http://schemas.microsoft.com/office/drawing/2014/main" id="{7CAD391B-4BC5-13F1-C0D7-32B728F880C7}"/>
              </a:ext>
            </a:extLst>
          </p:cNvPr>
          <p:cNvSpPr>
            <a:spLocks noGrp="1"/>
          </p:cNvSpPr>
          <p:nvPr>
            <p:ph type="title"/>
          </p:nvPr>
        </p:nvSpPr>
        <p:spPr/>
        <p:txBody>
          <a:bodyPr/>
          <a:lstStyle/>
          <a:p>
            <a:r>
              <a:rPr lang="en-US" dirty="0"/>
              <a:t>Think-Pair-Share</a:t>
            </a:r>
          </a:p>
        </p:txBody>
      </p:sp>
    </p:spTree>
    <p:extLst>
      <p:ext uri="{BB962C8B-B14F-4D97-AF65-F5344CB8AC3E}">
        <p14:creationId xmlns:p14="http://schemas.microsoft.com/office/powerpoint/2010/main" val="104837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5D73C1-0A1D-A978-902C-A5FB67D61F01}"/>
              </a:ext>
            </a:extLst>
          </p:cNvPr>
          <p:cNvSpPr>
            <a:spLocks noGrp="1"/>
          </p:cNvSpPr>
          <p:nvPr>
            <p:ph idx="1"/>
          </p:nvPr>
        </p:nvSpPr>
        <p:spPr/>
        <p:txBody>
          <a:bodyPr/>
          <a:lstStyle/>
          <a:p>
            <a:r>
              <a:rPr lang="en-US" dirty="0"/>
              <a:t>We often collect data from different sources—walkthroughs, local assessments, state tests—but how do we see the throughline between them?</a:t>
            </a:r>
          </a:p>
          <a:p>
            <a:r>
              <a:rPr lang="en-US" dirty="0"/>
              <a:t>Depending on the type of student data outcome, there can be different indicators of improvement.</a:t>
            </a:r>
          </a:p>
          <a:p>
            <a:r>
              <a:rPr lang="en-US" dirty="0"/>
              <a:t>Early indicators of improvement include formative assessment gains, student engagement metrics, etc.</a:t>
            </a:r>
          </a:p>
        </p:txBody>
      </p:sp>
      <p:sp>
        <p:nvSpPr>
          <p:cNvPr id="3" name="Title 2">
            <a:extLst>
              <a:ext uri="{FF2B5EF4-FFF2-40B4-BE49-F238E27FC236}">
                <a16:creationId xmlns:a16="http://schemas.microsoft.com/office/drawing/2014/main" id="{2E952677-9257-768E-1D4A-445FB106ED33}"/>
              </a:ext>
            </a:extLst>
          </p:cNvPr>
          <p:cNvSpPr>
            <a:spLocks noGrp="1"/>
          </p:cNvSpPr>
          <p:nvPr>
            <p:ph type="title"/>
          </p:nvPr>
        </p:nvSpPr>
        <p:spPr/>
        <p:txBody>
          <a:bodyPr/>
          <a:lstStyle/>
          <a:p>
            <a:r>
              <a:rPr lang="en-US" dirty="0"/>
              <a:t>Making Sense of Data</a:t>
            </a:r>
          </a:p>
        </p:txBody>
      </p:sp>
    </p:spTree>
    <p:extLst>
      <p:ext uri="{BB962C8B-B14F-4D97-AF65-F5344CB8AC3E}">
        <p14:creationId xmlns:p14="http://schemas.microsoft.com/office/powerpoint/2010/main" val="97964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DA327D-68E3-E509-3984-D317B24A58DB}"/>
              </a:ext>
            </a:extLst>
          </p:cNvPr>
          <p:cNvSpPr>
            <a:spLocks noGrp="1"/>
          </p:cNvSpPr>
          <p:nvPr>
            <p:ph idx="1"/>
          </p:nvPr>
        </p:nvSpPr>
        <p:spPr>
          <a:xfrm>
            <a:off x="838200" y="1797627"/>
            <a:ext cx="10515600" cy="4379336"/>
          </a:xfrm>
        </p:spPr>
        <p:txBody>
          <a:bodyPr/>
          <a:lstStyle/>
          <a:p>
            <a:r>
              <a:rPr lang="en-US" dirty="0"/>
              <a:t>Consider the data that influences this outcome. What are early indicators of improvement that do not directly measure the data outcome?</a:t>
            </a:r>
          </a:p>
          <a:p>
            <a:r>
              <a:rPr lang="en-US" dirty="0"/>
              <a:t>In what ways are teachers and other professionals leveraging these early indicators as a way to impact data outcomes?</a:t>
            </a:r>
          </a:p>
          <a:p>
            <a:pPr fontAlgn="base"/>
            <a:r>
              <a:rPr lang="en-US" dirty="0"/>
              <a:t>Is this working? How do you know? What are ways to better leverage early indicators to meet data outcome goals?</a:t>
            </a:r>
          </a:p>
          <a:p>
            <a:endParaRPr lang="en-US" dirty="0"/>
          </a:p>
        </p:txBody>
      </p:sp>
      <p:sp>
        <p:nvSpPr>
          <p:cNvPr id="3" name="Title 2">
            <a:extLst>
              <a:ext uri="{FF2B5EF4-FFF2-40B4-BE49-F238E27FC236}">
                <a16:creationId xmlns:a16="http://schemas.microsoft.com/office/drawing/2014/main" id="{E766D12E-FD94-04E1-248A-008994923AD6}"/>
              </a:ext>
            </a:extLst>
          </p:cNvPr>
          <p:cNvSpPr>
            <a:spLocks noGrp="1"/>
          </p:cNvSpPr>
          <p:nvPr>
            <p:ph type="title"/>
          </p:nvPr>
        </p:nvSpPr>
        <p:spPr/>
        <p:txBody>
          <a:bodyPr/>
          <a:lstStyle/>
          <a:p>
            <a:r>
              <a:rPr lang="en-US" dirty="0"/>
              <a:t>Think-Pair-Share</a:t>
            </a:r>
          </a:p>
        </p:txBody>
      </p:sp>
    </p:spTree>
    <p:extLst>
      <p:ext uri="{BB962C8B-B14F-4D97-AF65-F5344CB8AC3E}">
        <p14:creationId xmlns:p14="http://schemas.microsoft.com/office/powerpoint/2010/main" val="3846926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8ED87B-FBA0-840A-BC58-DE3DFAB95AFD}"/>
              </a:ext>
            </a:extLst>
          </p:cNvPr>
          <p:cNvSpPr>
            <a:spLocks noGrp="1"/>
          </p:cNvSpPr>
          <p:nvPr>
            <p:ph idx="1"/>
          </p:nvPr>
        </p:nvSpPr>
        <p:spPr>
          <a:xfrm>
            <a:off x="838200" y="1690688"/>
            <a:ext cx="10515600" cy="4486275"/>
          </a:xfrm>
        </p:spPr>
        <p:txBody>
          <a:bodyPr/>
          <a:lstStyle/>
          <a:p>
            <a:r>
              <a:rPr lang="en-US" dirty="0"/>
              <a:t>Knowing what information impacts or influences the data outcomes help provide clarity and purpose for how to use the data outcome.</a:t>
            </a:r>
          </a:p>
          <a:p>
            <a:r>
              <a:rPr lang="en-US" dirty="0"/>
              <a:t>Our challenge is to find the signals of progress early, not just after summative results. Leveraging early indicators of improvement is one way to do that.</a:t>
            </a:r>
          </a:p>
          <a:p>
            <a:r>
              <a:rPr lang="en-US" dirty="0"/>
              <a:t>Teachers are often the ones doing the “work” to help get students to reach data outcome goals but what is the role of leaders and administrators?</a:t>
            </a:r>
          </a:p>
          <a:p>
            <a:endParaRPr lang="en-US" dirty="0"/>
          </a:p>
        </p:txBody>
      </p:sp>
      <p:sp>
        <p:nvSpPr>
          <p:cNvPr id="3" name="Title 2">
            <a:extLst>
              <a:ext uri="{FF2B5EF4-FFF2-40B4-BE49-F238E27FC236}">
                <a16:creationId xmlns:a16="http://schemas.microsoft.com/office/drawing/2014/main" id="{F80CA44F-0CF3-A30C-3B03-7CBDE43F0AB9}"/>
              </a:ext>
            </a:extLst>
          </p:cNvPr>
          <p:cNvSpPr>
            <a:spLocks noGrp="1"/>
          </p:cNvSpPr>
          <p:nvPr>
            <p:ph type="title"/>
          </p:nvPr>
        </p:nvSpPr>
        <p:spPr/>
        <p:txBody>
          <a:bodyPr/>
          <a:lstStyle/>
          <a:p>
            <a:r>
              <a:rPr lang="en-US" dirty="0"/>
              <a:t>Improving Data Outcomes</a:t>
            </a:r>
          </a:p>
        </p:txBody>
      </p:sp>
    </p:spTree>
    <p:extLst>
      <p:ext uri="{BB962C8B-B14F-4D97-AF65-F5344CB8AC3E}">
        <p14:creationId xmlns:p14="http://schemas.microsoft.com/office/powerpoint/2010/main" val="2319215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B17A8-351E-15D2-F62B-6AFB2BE664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79191-0AFF-F05B-87CC-9DC0114E3D46}"/>
              </a:ext>
            </a:extLst>
          </p:cNvPr>
          <p:cNvSpPr>
            <a:spLocks noGrp="1"/>
          </p:cNvSpPr>
          <p:nvPr>
            <p:ph idx="1"/>
          </p:nvPr>
        </p:nvSpPr>
        <p:spPr>
          <a:xfrm>
            <a:off x="838200" y="1690688"/>
            <a:ext cx="10515600" cy="4486275"/>
          </a:xfrm>
        </p:spPr>
        <p:txBody>
          <a:bodyPr/>
          <a:lstStyle/>
          <a:p>
            <a:r>
              <a:rPr lang="en-US" dirty="0"/>
              <a:t>Think about coherence: </a:t>
            </a:r>
            <a:r>
              <a:rPr lang="en-US" i="1" dirty="0"/>
              <a:t>Are your walkthrough trends and student outcomes telling the same story?</a:t>
            </a:r>
            <a:endParaRPr lang="en-US" dirty="0"/>
          </a:p>
          <a:p>
            <a:r>
              <a:rPr lang="en-US" dirty="0"/>
              <a:t>What steps can you take to strengthen the connection between instructional walkthroughs and outcome data?</a:t>
            </a:r>
          </a:p>
          <a:p>
            <a:endParaRPr lang="en-US" dirty="0"/>
          </a:p>
        </p:txBody>
      </p:sp>
      <p:sp>
        <p:nvSpPr>
          <p:cNvPr id="3" name="Title 2">
            <a:extLst>
              <a:ext uri="{FF2B5EF4-FFF2-40B4-BE49-F238E27FC236}">
                <a16:creationId xmlns:a16="http://schemas.microsoft.com/office/drawing/2014/main" id="{3B69078D-F35D-10D9-020E-3E8E1C27D07B}"/>
              </a:ext>
            </a:extLst>
          </p:cNvPr>
          <p:cNvSpPr>
            <a:spLocks noGrp="1"/>
          </p:cNvSpPr>
          <p:nvPr>
            <p:ph type="title"/>
          </p:nvPr>
        </p:nvSpPr>
        <p:spPr/>
        <p:txBody>
          <a:bodyPr/>
          <a:lstStyle/>
          <a:p>
            <a:r>
              <a:rPr lang="en-US" dirty="0"/>
              <a:t>Think-Pair-Share</a:t>
            </a:r>
          </a:p>
        </p:txBody>
      </p:sp>
    </p:spTree>
    <p:extLst>
      <p:ext uri="{BB962C8B-B14F-4D97-AF65-F5344CB8AC3E}">
        <p14:creationId xmlns:p14="http://schemas.microsoft.com/office/powerpoint/2010/main" val="52640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8B3D-68B3-FD9D-D5DB-CDFEF1FD061E}"/>
              </a:ext>
            </a:extLst>
          </p:cNvPr>
          <p:cNvSpPr>
            <a:spLocks noGrp="1"/>
          </p:cNvSpPr>
          <p:nvPr>
            <p:ph type="title"/>
          </p:nvPr>
        </p:nvSpPr>
        <p:spPr/>
        <p:txBody>
          <a:bodyPr/>
          <a:lstStyle/>
          <a:p>
            <a:r>
              <a:rPr lang="en-US" dirty="0"/>
              <a:t>Sharing Data Stories</a:t>
            </a:r>
          </a:p>
        </p:txBody>
      </p:sp>
      <p:sp>
        <p:nvSpPr>
          <p:cNvPr id="3" name="Text Placeholder 2">
            <a:extLst>
              <a:ext uri="{FF2B5EF4-FFF2-40B4-BE49-F238E27FC236}">
                <a16:creationId xmlns:a16="http://schemas.microsoft.com/office/drawing/2014/main" id="{A2D903F8-0504-5206-CFCD-3DED2365396E}"/>
              </a:ext>
            </a:extLst>
          </p:cNvPr>
          <p:cNvSpPr>
            <a:spLocks noGrp="1"/>
          </p:cNvSpPr>
          <p:nvPr>
            <p:ph type="body" idx="1"/>
          </p:nvPr>
        </p:nvSpPr>
        <p:spPr/>
        <p:txBody>
          <a:bodyPr/>
          <a:lstStyle/>
          <a:p>
            <a:r>
              <a:rPr lang="en-US" dirty="0"/>
              <a:t>Dr. Nugent</a:t>
            </a:r>
          </a:p>
        </p:txBody>
      </p:sp>
    </p:spTree>
    <p:extLst>
      <p:ext uri="{BB962C8B-B14F-4D97-AF65-F5344CB8AC3E}">
        <p14:creationId xmlns:p14="http://schemas.microsoft.com/office/powerpoint/2010/main" val="3402863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923C35-8E7B-E479-40E2-63CABD9E5C67}"/>
              </a:ext>
            </a:extLst>
          </p:cNvPr>
          <p:cNvSpPr>
            <a:spLocks noGrp="1"/>
          </p:cNvSpPr>
          <p:nvPr>
            <p:ph idx="1"/>
          </p:nvPr>
        </p:nvSpPr>
        <p:spPr/>
        <p:txBody>
          <a:bodyPr/>
          <a:lstStyle/>
          <a:p>
            <a:r>
              <a:rPr lang="en-US" dirty="0"/>
              <a:t>What makes a “data story” effective?</a:t>
            </a:r>
          </a:p>
          <a:p>
            <a:pPr lvl="1"/>
            <a:r>
              <a:rPr lang="en-US" dirty="0"/>
              <a:t>Clarity</a:t>
            </a:r>
          </a:p>
          <a:p>
            <a:pPr lvl="1"/>
            <a:r>
              <a:rPr lang="en-US" dirty="0"/>
              <a:t>Connection to goals</a:t>
            </a:r>
          </a:p>
          <a:p>
            <a:pPr lvl="1"/>
            <a:r>
              <a:rPr lang="en-US" dirty="0"/>
              <a:t>Actionable takeaways</a:t>
            </a:r>
          </a:p>
        </p:txBody>
      </p:sp>
      <p:sp>
        <p:nvSpPr>
          <p:cNvPr id="3" name="Title 2">
            <a:extLst>
              <a:ext uri="{FF2B5EF4-FFF2-40B4-BE49-F238E27FC236}">
                <a16:creationId xmlns:a16="http://schemas.microsoft.com/office/drawing/2014/main" id="{D74BA664-FA51-3E0F-7C34-631D6C25F07E}"/>
              </a:ext>
            </a:extLst>
          </p:cNvPr>
          <p:cNvSpPr>
            <a:spLocks noGrp="1"/>
          </p:cNvSpPr>
          <p:nvPr>
            <p:ph type="title"/>
          </p:nvPr>
        </p:nvSpPr>
        <p:spPr/>
        <p:txBody>
          <a:bodyPr/>
          <a:lstStyle/>
          <a:p>
            <a:r>
              <a:rPr lang="en-US" dirty="0"/>
              <a:t>Communicating About Data</a:t>
            </a:r>
          </a:p>
        </p:txBody>
      </p:sp>
    </p:spTree>
    <p:extLst>
      <p:ext uri="{BB962C8B-B14F-4D97-AF65-F5344CB8AC3E}">
        <p14:creationId xmlns:p14="http://schemas.microsoft.com/office/powerpoint/2010/main" val="1557942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95DF35-6288-3A07-84D6-1BD9F9AF605B}"/>
              </a:ext>
            </a:extLst>
          </p:cNvPr>
          <p:cNvSpPr>
            <a:spLocks noGrp="1"/>
          </p:cNvSpPr>
          <p:nvPr>
            <p:ph idx="1"/>
          </p:nvPr>
        </p:nvSpPr>
        <p:spPr/>
        <p:txBody>
          <a:bodyPr/>
          <a:lstStyle/>
          <a:p>
            <a:r>
              <a:rPr lang="en-US" dirty="0"/>
              <a:t>USD 430 South Brown County</a:t>
            </a:r>
          </a:p>
          <a:p>
            <a:r>
              <a:rPr lang="en-US" dirty="0"/>
              <a:t>USDE 489 Hays</a:t>
            </a:r>
          </a:p>
        </p:txBody>
      </p:sp>
      <p:sp>
        <p:nvSpPr>
          <p:cNvPr id="3" name="Title 2">
            <a:extLst>
              <a:ext uri="{FF2B5EF4-FFF2-40B4-BE49-F238E27FC236}">
                <a16:creationId xmlns:a16="http://schemas.microsoft.com/office/drawing/2014/main" id="{B279E02A-BBB8-0265-177C-FE2E45049652}"/>
              </a:ext>
            </a:extLst>
          </p:cNvPr>
          <p:cNvSpPr>
            <a:spLocks noGrp="1"/>
          </p:cNvSpPr>
          <p:nvPr>
            <p:ph type="title"/>
          </p:nvPr>
        </p:nvSpPr>
        <p:spPr/>
        <p:txBody>
          <a:bodyPr/>
          <a:lstStyle/>
          <a:p>
            <a:r>
              <a:rPr lang="en-US" dirty="0"/>
              <a:t>District Share-Outs</a:t>
            </a:r>
          </a:p>
        </p:txBody>
      </p:sp>
    </p:spTree>
    <p:extLst>
      <p:ext uri="{BB962C8B-B14F-4D97-AF65-F5344CB8AC3E}">
        <p14:creationId xmlns:p14="http://schemas.microsoft.com/office/powerpoint/2010/main" val="347090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6322E-0F23-1CA4-492A-EA9FA0B396ED}"/>
              </a:ext>
            </a:extLst>
          </p:cNvPr>
          <p:cNvPicPr>
            <a:picLocks noChangeAspect="1"/>
          </p:cNvPicPr>
          <p:nvPr/>
        </p:nvPicPr>
        <p:blipFill>
          <a:blip r:embed="rId2"/>
          <a:stretch>
            <a:fillRect/>
          </a:stretch>
        </p:blipFill>
        <p:spPr>
          <a:xfrm>
            <a:off x="0" y="24795"/>
            <a:ext cx="12192000" cy="6808409"/>
          </a:xfrm>
          <a:prstGeom prst="rect">
            <a:avLst/>
          </a:prstGeom>
        </p:spPr>
      </p:pic>
    </p:spTree>
    <p:extLst>
      <p:ext uri="{BB962C8B-B14F-4D97-AF65-F5344CB8AC3E}">
        <p14:creationId xmlns:p14="http://schemas.microsoft.com/office/powerpoint/2010/main" val="271725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515F-DA2B-C6FB-AB86-EB796BDF6A7C}"/>
              </a:ext>
            </a:extLst>
          </p:cNvPr>
          <p:cNvSpPr>
            <a:spLocks noGrp="1"/>
          </p:cNvSpPr>
          <p:nvPr>
            <p:ph type="title"/>
          </p:nvPr>
        </p:nvSpPr>
        <p:spPr/>
        <p:txBody>
          <a:bodyPr/>
          <a:lstStyle/>
          <a:p>
            <a:r>
              <a:rPr lang="en-US" dirty="0"/>
              <a:t>Kansas Instructional Leaders Association</a:t>
            </a:r>
            <a:br>
              <a:rPr lang="en-US" dirty="0"/>
            </a:br>
            <a:br>
              <a:rPr lang="en-US" dirty="0"/>
            </a:br>
            <a:r>
              <a:rPr lang="en-US" dirty="0">
                <a:hlinkClick r:id="rId2"/>
              </a:rPr>
              <a:t>Slides</a:t>
            </a:r>
            <a:endParaRPr lang="en-US" dirty="0"/>
          </a:p>
        </p:txBody>
      </p:sp>
    </p:spTree>
    <p:extLst>
      <p:ext uri="{BB962C8B-B14F-4D97-AF65-F5344CB8AC3E}">
        <p14:creationId xmlns:p14="http://schemas.microsoft.com/office/powerpoint/2010/main" val="308100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B106C7-986F-A62D-53E5-0E416B9D886F}"/>
              </a:ext>
            </a:extLst>
          </p:cNvPr>
          <p:cNvPicPr>
            <a:picLocks noChangeAspect="1"/>
          </p:cNvPicPr>
          <p:nvPr/>
        </p:nvPicPr>
        <p:blipFill>
          <a:blip r:embed="rId2"/>
          <a:stretch>
            <a:fillRect/>
          </a:stretch>
        </p:blipFill>
        <p:spPr>
          <a:xfrm>
            <a:off x="190919" y="124378"/>
            <a:ext cx="11826910" cy="6618616"/>
          </a:xfrm>
          <a:prstGeom prst="rect">
            <a:avLst/>
          </a:prstGeom>
        </p:spPr>
      </p:pic>
    </p:spTree>
    <p:extLst>
      <p:ext uri="{BB962C8B-B14F-4D97-AF65-F5344CB8AC3E}">
        <p14:creationId xmlns:p14="http://schemas.microsoft.com/office/powerpoint/2010/main" val="65853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4C23A4-9466-6A8E-1E87-F18B792045DC}"/>
              </a:ext>
            </a:extLst>
          </p:cNvPr>
          <p:cNvPicPr>
            <a:picLocks noChangeAspect="1"/>
          </p:cNvPicPr>
          <p:nvPr/>
        </p:nvPicPr>
        <p:blipFill>
          <a:blip r:embed="rId2"/>
          <a:stretch>
            <a:fillRect/>
          </a:stretch>
        </p:blipFill>
        <p:spPr>
          <a:xfrm>
            <a:off x="0" y="13963"/>
            <a:ext cx="12192000" cy="6830073"/>
          </a:xfrm>
          <a:prstGeom prst="rect">
            <a:avLst/>
          </a:prstGeom>
        </p:spPr>
      </p:pic>
    </p:spTree>
    <p:extLst>
      <p:ext uri="{BB962C8B-B14F-4D97-AF65-F5344CB8AC3E}">
        <p14:creationId xmlns:p14="http://schemas.microsoft.com/office/powerpoint/2010/main" val="1320570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666F2-B693-050C-26BC-C3539B7CC6FE}"/>
              </a:ext>
            </a:extLst>
          </p:cNvPr>
          <p:cNvPicPr>
            <a:picLocks noChangeAspect="1"/>
          </p:cNvPicPr>
          <p:nvPr/>
        </p:nvPicPr>
        <p:blipFill>
          <a:blip r:embed="rId2"/>
          <a:stretch>
            <a:fillRect/>
          </a:stretch>
        </p:blipFill>
        <p:spPr>
          <a:xfrm>
            <a:off x="0" y="11931"/>
            <a:ext cx="12192000" cy="6834137"/>
          </a:xfrm>
          <a:prstGeom prst="rect">
            <a:avLst/>
          </a:prstGeom>
        </p:spPr>
      </p:pic>
    </p:spTree>
    <p:extLst>
      <p:ext uri="{BB962C8B-B14F-4D97-AF65-F5344CB8AC3E}">
        <p14:creationId xmlns:p14="http://schemas.microsoft.com/office/powerpoint/2010/main" val="1305815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F8158-D40D-A10E-A7AB-53B04CF5A043}"/>
              </a:ext>
            </a:extLst>
          </p:cNvPr>
          <p:cNvPicPr>
            <a:picLocks noChangeAspect="1"/>
          </p:cNvPicPr>
          <p:nvPr/>
        </p:nvPicPr>
        <p:blipFill>
          <a:blip r:embed="rId2"/>
          <a:srcRect l="896"/>
          <a:stretch>
            <a:fillRect/>
          </a:stretch>
        </p:blipFill>
        <p:spPr>
          <a:xfrm>
            <a:off x="0" y="-32021"/>
            <a:ext cx="12192000" cy="6875894"/>
          </a:xfrm>
          <a:prstGeom prst="rect">
            <a:avLst/>
          </a:prstGeom>
        </p:spPr>
      </p:pic>
    </p:spTree>
    <p:extLst>
      <p:ext uri="{BB962C8B-B14F-4D97-AF65-F5344CB8AC3E}">
        <p14:creationId xmlns:p14="http://schemas.microsoft.com/office/powerpoint/2010/main" val="84179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9BC70-A463-8252-1BEF-00488E005195}"/>
              </a:ext>
            </a:extLst>
          </p:cNvPr>
          <p:cNvPicPr>
            <a:picLocks noChangeAspect="1"/>
          </p:cNvPicPr>
          <p:nvPr/>
        </p:nvPicPr>
        <p:blipFill>
          <a:blip r:embed="rId2"/>
          <a:stretch>
            <a:fillRect/>
          </a:stretch>
        </p:blipFill>
        <p:spPr>
          <a:xfrm>
            <a:off x="0" y="-7971"/>
            <a:ext cx="12192000" cy="6873941"/>
          </a:xfrm>
          <a:prstGeom prst="rect">
            <a:avLst/>
          </a:prstGeom>
        </p:spPr>
      </p:pic>
    </p:spTree>
    <p:extLst>
      <p:ext uri="{BB962C8B-B14F-4D97-AF65-F5344CB8AC3E}">
        <p14:creationId xmlns:p14="http://schemas.microsoft.com/office/powerpoint/2010/main" val="1404111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3CC4C-EE2A-9C3E-A1DA-D8E3B12FAF5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1425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DCFD1-DB28-7BC2-8FA2-B8EEF9C47CAD}"/>
              </a:ext>
            </a:extLst>
          </p:cNvPr>
          <p:cNvPicPr>
            <a:picLocks noChangeAspect="1"/>
          </p:cNvPicPr>
          <p:nvPr/>
        </p:nvPicPr>
        <p:blipFill>
          <a:blip r:embed="rId2"/>
          <a:stretch>
            <a:fillRect/>
          </a:stretch>
        </p:blipFill>
        <p:spPr>
          <a:xfrm>
            <a:off x="0" y="2782"/>
            <a:ext cx="12192000" cy="6852438"/>
          </a:xfrm>
          <a:prstGeom prst="rect">
            <a:avLst/>
          </a:prstGeom>
        </p:spPr>
      </p:pic>
    </p:spTree>
    <p:extLst>
      <p:ext uri="{BB962C8B-B14F-4D97-AF65-F5344CB8AC3E}">
        <p14:creationId xmlns:p14="http://schemas.microsoft.com/office/powerpoint/2010/main" val="78622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3DB1E-4F25-91BD-673E-EE98308309EF}"/>
              </a:ext>
            </a:extLst>
          </p:cNvPr>
          <p:cNvPicPr>
            <a:picLocks noChangeAspect="1"/>
          </p:cNvPicPr>
          <p:nvPr/>
        </p:nvPicPr>
        <p:blipFill>
          <a:blip r:embed="rId2"/>
          <a:stretch>
            <a:fillRect/>
          </a:stretch>
        </p:blipFill>
        <p:spPr>
          <a:xfrm>
            <a:off x="0" y="10383"/>
            <a:ext cx="12192000" cy="6837233"/>
          </a:xfrm>
          <a:prstGeom prst="rect">
            <a:avLst/>
          </a:prstGeom>
        </p:spPr>
      </p:pic>
    </p:spTree>
    <p:extLst>
      <p:ext uri="{BB962C8B-B14F-4D97-AF65-F5344CB8AC3E}">
        <p14:creationId xmlns:p14="http://schemas.microsoft.com/office/powerpoint/2010/main" val="2634395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6BCA2A-DB45-681A-FD20-CE7A3F03DDE1}"/>
              </a:ext>
            </a:extLst>
          </p:cNvPr>
          <p:cNvPicPr>
            <a:picLocks noChangeAspect="1"/>
          </p:cNvPicPr>
          <p:nvPr/>
        </p:nvPicPr>
        <p:blipFill>
          <a:blip r:embed="rId2"/>
          <a:stretch>
            <a:fillRect/>
          </a:stretch>
        </p:blipFill>
        <p:spPr>
          <a:xfrm>
            <a:off x="0" y="333"/>
            <a:ext cx="12191999" cy="6857334"/>
          </a:xfrm>
          <a:prstGeom prst="rect">
            <a:avLst/>
          </a:prstGeom>
        </p:spPr>
      </p:pic>
    </p:spTree>
    <p:extLst>
      <p:ext uri="{BB962C8B-B14F-4D97-AF65-F5344CB8AC3E}">
        <p14:creationId xmlns:p14="http://schemas.microsoft.com/office/powerpoint/2010/main" val="1722364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7B829-294A-9F66-EE57-EF47F65823C2}"/>
              </a:ext>
            </a:extLst>
          </p:cNvPr>
          <p:cNvPicPr>
            <a:picLocks noChangeAspect="1"/>
          </p:cNvPicPr>
          <p:nvPr/>
        </p:nvPicPr>
        <p:blipFill>
          <a:blip r:embed="rId2"/>
          <a:stretch>
            <a:fillRect/>
          </a:stretch>
        </p:blipFill>
        <p:spPr>
          <a:xfrm>
            <a:off x="0" y="4638"/>
            <a:ext cx="12192000" cy="6848724"/>
          </a:xfrm>
          <a:prstGeom prst="rect">
            <a:avLst/>
          </a:prstGeom>
        </p:spPr>
      </p:pic>
    </p:spTree>
    <p:extLst>
      <p:ext uri="{BB962C8B-B14F-4D97-AF65-F5344CB8AC3E}">
        <p14:creationId xmlns:p14="http://schemas.microsoft.com/office/powerpoint/2010/main" val="26673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C5D3-189E-1760-F7C5-A4FDBE88DB0B}"/>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AE968693-2A4F-198B-7CBA-9363F159FC5D}"/>
              </a:ext>
            </a:extLst>
          </p:cNvPr>
          <p:cNvSpPr>
            <a:spLocks noGrp="1"/>
          </p:cNvSpPr>
          <p:nvPr>
            <p:ph type="subTitle" idx="1"/>
          </p:nvPr>
        </p:nvSpPr>
        <p:spPr>
          <a:xfrm>
            <a:off x="1938803" y="3088933"/>
            <a:ext cx="8334966" cy="1037658"/>
          </a:xfrm>
        </p:spPr>
        <p:txBody>
          <a:bodyPr vert="horz" lIns="91440" tIns="45720" rIns="91440" bIns="45720" rtlCol="0" anchor="t">
            <a:noAutofit/>
          </a:bodyPr>
          <a:lstStyle/>
          <a:p>
            <a:r>
              <a:rPr lang="en-US" sz="3200" dirty="0">
                <a:latin typeface="Open Sans"/>
                <a:ea typeface="Open Sans"/>
                <a:cs typeface="Open Sans"/>
              </a:rPr>
              <a:t>November 21, 2025</a:t>
            </a:r>
            <a:endParaRPr lang="en-US" sz="3200" dirty="0"/>
          </a:p>
          <a:p>
            <a:r>
              <a:rPr lang="en-US" sz="3200" dirty="0">
                <a:latin typeface="Open Sans"/>
                <a:ea typeface="Open Sans"/>
                <a:cs typeface="Open Sans"/>
              </a:rPr>
              <a:t>Fort Hays State University</a:t>
            </a:r>
          </a:p>
          <a:p>
            <a:r>
              <a:rPr lang="en-US" sz="3200" dirty="0">
                <a:latin typeface="Open Sans"/>
                <a:ea typeface="Open Sans"/>
                <a:cs typeface="Open Sans"/>
              </a:rPr>
              <a:t>Hays, KS</a:t>
            </a:r>
            <a:endParaRPr lang="en-US" sz="3200" dirty="0"/>
          </a:p>
        </p:txBody>
      </p:sp>
      <p:sp>
        <p:nvSpPr>
          <p:cNvPr id="4" name="Title 3">
            <a:extLst>
              <a:ext uri="{FF2B5EF4-FFF2-40B4-BE49-F238E27FC236}">
                <a16:creationId xmlns:a16="http://schemas.microsoft.com/office/drawing/2014/main" id="{644D1F8D-9239-03BF-27C7-C9B14CC5A186}"/>
              </a:ext>
            </a:extLst>
          </p:cNvPr>
          <p:cNvSpPr>
            <a:spLocks noGrp="1"/>
          </p:cNvSpPr>
          <p:nvPr>
            <p:ph type="title"/>
          </p:nvPr>
        </p:nvSpPr>
        <p:spPr/>
        <p:txBody>
          <a:bodyPr/>
          <a:lstStyle/>
          <a:p>
            <a:r>
              <a:rPr lang="en-US" dirty="0"/>
              <a:t>Curriculum Leaders Meeting</a:t>
            </a:r>
          </a:p>
        </p:txBody>
      </p:sp>
    </p:spTree>
    <p:extLst>
      <p:ext uri="{BB962C8B-B14F-4D97-AF65-F5344CB8AC3E}">
        <p14:creationId xmlns:p14="http://schemas.microsoft.com/office/powerpoint/2010/main" val="838430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2973B-F4A5-9BA7-4E63-A9B5F3CEA07A}"/>
              </a:ext>
            </a:extLst>
          </p:cNvPr>
          <p:cNvPicPr>
            <a:picLocks noChangeAspect="1"/>
          </p:cNvPicPr>
          <p:nvPr/>
        </p:nvPicPr>
        <p:blipFill>
          <a:blip r:embed="rId2"/>
          <a:stretch>
            <a:fillRect/>
          </a:stretch>
        </p:blipFill>
        <p:spPr>
          <a:xfrm>
            <a:off x="0" y="12269"/>
            <a:ext cx="12191999" cy="6833462"/>
          </a:xfrm>
          <a:prstGeom prst="rect">
            <a:avLst/>
          </a:prstGeom>
        </p:spPr>
      </p:pic>
    </p:spTree>
    <p:extLst>
      <p:ext uri="{BB962C8B-B14F-4D97-AF65-F5344CB8AC3E}">
        <p14:creationId xmlns:p14="http://schemas.microsoft.com/office/powerpoint/2010/main" val="731915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9DCC11-FC2A-630D-D77E-773E06274A56}"/>
              </a:ext>
            </a:extLst>
          </p:cNvPr>
          <p:cNvSpPr>
            <a:spLocks noGrp="1"/>
          </p:cNvSpPr>
          <p:nvPr>
            <p:ph idx="1"/>
          </p:nvPr>
        </p:nvSpPr>
        <p:spPr/>
        <p:txBody>
          <a:bodyPr/>
          <a:lstStyle/>
          <a:p>
            <a:pPr fontAlgn="base"/>
            <a:r>
              <a:rPr lang="en-US" dirty="0"/>
              <a:t>If you shared one new data story this semester, what would it be and who needs to hear it?</a:t>
            </a:r>
          </a:p>
          <a:p>
            <a:pPr fontAlgn="base"/>
            <a:r>
              <a:rPr lang="en-US" dirty="0"/>
              <a:t>What’s replicable from what you heard today for your context?</a:t>
            </a:r>
          </a:p>
          <a:p>
            <a:pPr fontAlgn="base"/>
            <a:r>
              <a:rPr lang="en-US" dirty="0"/>
              <a:t>How do you balance </a:t>
            </a:r>
            <a:r>
              <a:rPr lang="en-US" i="1" dirty="0"/>
              <a:t>transparency</a:t>
            </a:r>
            <a:r>
              <a:rPr lang="en-US" dirty="0"/>
              <a:t> (being open with results) with </a:t>
            </a:r>
            <a:r>
              <a:rPr lang="en-US" i="1" dirty="0"/>
              <a:t>clarity and context</a:t>
            </a:r>
            <a:r>
              <a:rPr lang="en-US" dirty="0"/>
              <a:t> (helping others interpret what it means)?</a:t>
            </a:r>
          </a:p>
          <a:p>
            <a:r>
              <a:rPr lang="en-US" dirty="0"/>
              <a:t>What support would help you share data more effectively in your district?</a:t>
            </a:r>
            <a:br>
              <a:rPr lang="en-US" dirty="0"/>
            </a:br>
            <a:endParaRPr lang="en-US" dirty="0"/>
          </a:p>
        </p:txBody>
      </p:sp>
      <p:sp>
        <p:nvSpPr>
          <p:cNvPr id="3" name="Title 2">
            <a:extLst>
              <a:ext uri="{FF2B5EF4-FFF2-40B4-BE49-F238E27FC236}">
                <a16:creationId xmlns:a16="http://schemas.microsoft.com/office/drawing/2014/main" id="{A6E2578E-9D66-A93A-1917-C67BEDFCAE40}"/>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057656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riety of fresh salads">
            <a:extLst>
              <a:ext uri="{FF2B5EF4-FFF2-40B4-BE49-F238E27FC236}">
                <a16:creationId xmlns:a16="http://schemas.microsoft.com/office/drawing/2014/main" id="{68E480C7-8B06-0D0D-64E6-40F75C0260A3}"/>
              </a:ext>
            </a:extLst>
          </p:cNvPr>
          <p:cNvPicPr>
            <a:picLocks noChangeAspect="1"/>
          </p:cNvPicPr>
          <p:nvPr/>
        </p:nvPicPr>
        <p:blipFill>
          <a:blip r:embed="rId2"/>
          <a:srcRect t="23131" r="-1" b="13977"/>
          <a:stretch>
            <a:fillRect/>
          </a:stretch>
        </p:blipFill>
        <p:spPr>
          <a:xfrm>
            <a:off x="20" y="10"/>
            <a:ext cx="12188932" cy="5116935"/>
          </a:xfrm>
          <a:prstGeom prst="rect">
            <a:avLst/>
          </a:prstGeom>
          <a:noFill/>
        </p:spPr>
      </p:pic>
      <p:sp>
        <p:nvSpPr>
          <p:cNvPr id="4" name="Title 3">
            <a:extLst>
              <a:ext uri="{FF2B5EF4-FFF2-40B4-BE49-F238E27FC236}">
                <a16:creationId xmlns:a16="http://schemas.microsoft.com/office/drawing/2014/main" id="{B7457884-F8CB-5E2B-3188-DD9B7CE36368}"/>
              </a:ext>
            </a:extLst>
          </p:cNvPr>
          <p:cNvSpPr>
            <a:spLocks noGrp="1"/>
          </p:cNvSpPr>
          <p:nvPr>
            <p:ph type="title"/>
          </p:nvPr>
        </p:nvSpPr>
        <p:spPr>
          <a:xfrm>
            <a:off x="838200" y="5218545"/>
            <a:ext cx="10420927" cy="1003851"/>
          </a:xfrm>
        </p:spPr>
        <p:txBody>
          <a:bodyPr anchor="t">
            <a:normAutofit/>
          </a:bodyPr>
          <a:lstStyle/>
          <a:p>
            <a:r>
              <a:rPr lang="en-US" sz="5400" dirty="0"/>
              <a:t>Lunch</a:t>
            </a:r>
          </a:p>
        </p:txBody>
      </p:sp>
    </p:spTree>
    <p:extLst>
      <p:ext uri="{BB962C8B-B14F-4D97-AF65-F5344CB8AC3E}">
        <p14:creationId xmlns:p14="http://schemas.microsoft.com/office/powerpoint/2010/main" val="1488789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C6BB73-6A35-9116-A410-4D1242197DC6}"/>
              </a:ext>
            </a:extLst>
          </p:cNvPr>
          <p:cNvSpPr>
            <a:spLocks noGrp="1"/>
          </p:cNvSpPr>
          <p:nvPr>
            <p:ph idx="1"/>
          </p:nvPr>
        </p:nvSpPr>
        <p:spPr/>
        <p:txBody>
          <a:bodyPr/>
          <a:lstStyle/>
          <a:p>
            <a:r>
              <a:rPr lang="en-US" sz="3200" dirty="0"/>
              <a:t>Strengthening Standards Alignment ELA/HGSS – </a:t>
            </a:r>
            <a:r>
              <a:rPr lang="en-US" sz="3200" b="1" dirty="0">
                <a:solidFill>
                  <a:srgbClr val="FF0000"/>
                </a:solidFill>
              </a:rPr>
              <a:t>Ballroom</a:t>
            </a:r>
          </a:p>
          <a:p>
            <a:r>
              <a:rPr lang="en-US" sz="3200" dirty="0"/>
              <a:t>Deepening Understanding of Implementation Standards - </a:t>
            </a:r>
            <a:r>
              <a:rPr lang="en-US" sz="3200" b="1" dirty="0">
                <a:solidFill>
                  <a:srgbClr val="FF0000"/>
                </a:solidFill>
              </a:rPr>
              <a:t>Ballroom</a:t>
            </a:r>
            <a:endParaRPr lang="en-US" sz="3200" dirty="0"/>
          </a:p>
          <a:p>
            <a:r>
              <a:rPr lang="en-US" sz="3200" dirty="0"/>
              <a:t>Strengthening Standards Alignment Math/Science– </a:t>
            </a:r>
            <a:r>
              <a:rPr lang="en-US" sz="3200" b="1" dirty="0">
                <a:solidFill>
                  <a:srgbClr val="FF0000"/>
                </a:solidFill>
              </a:rPr>
              <a:t>Trails Room</a:t>
            </a:r>
            <a:endParaRPr lang="en-US" sz="3200" dirty="0"/>
          </a:p>
          <a:p>
            <a:r>
              <a:rPr lang="en-US" sz="3200" dirty="0"/>
              <a:t>Using Kindergarten Readiness Data – </a:t>
            </a:r>
            <a:r>
              <a:rPr lang="en-US" sz="3200" b="1" dirty="0">
                <a:solidFill>
                  <a:srgbClr val="FF0000"/>
                </a:solidFill>
              </a:rPr>
              <a:t>Smoky Hill Room</a:t>
            </a:r>
            <a:endParaRPr lang="en-US" sz="3200" b="1" dirty="0"/>
          </a:p>
          <a:p>
            <a:r>
              <a:rPr lang="en-US" sz="3200" dirty="0"/>
              <a:t>Career and Technical Education – </a:t>
            </a:r>
            <a:r>
              <a:rPr lang="en-US" sz="3200" b="1" dirty="0">
                <a:solidFill>
                  <a:srgbClr val="FF0000"/>
                </a:solidFill>
              </a:rPr>
              <a:t>Stauffer Room</a:t>
            </a:r>
            <a:endParaRPr lang="en-US" sz="3200" dirty="0"/>
          </a:p>
          <a:p>
            <a:endParaRPr lang="en-US" dirty="0"/>
          </a:p>
        </p:txBody>
      </p:sp>
      <p:sp>
        <p:nvSpPr>
          <p:cNvPr id="5" name="Title 4">
            <a:extLst>
              <a:ext uri="{FF2B5EF4-FFF2-40B4-BE49-F238E27FC236}">
                <a16:creationId xmlns:a16="http://schemas.microsoft.com/office/drawing/2014/main" id="{C8543535-69D2-EE1A-32F8-67C74AD25876}"/>
              </a:ext>
            </a:extLst>
          </p:cNvPr>
          <p:cNvSpPr>
            <a:spLocks noGrp="1"/>
          </p:cNvSpPr>
          <p:nvPr>
            <p:ph type="title"/>
          </p:nvPr>
        </p:nvSpPr>
        <p:spPr/>
        <p:txBody>
          <a:bodyPr/>
          <a:lstStyle/>
          <a:p>
            <a:r>
              <a:rPr lang="en-US" dirty="0"/>
              <a:t>Breakout Sessions  12:30 – 1:15</a:t>
            </a:r>
            <a:br>
              <a:rPr lang="en-US" dirty="0"/>
            </a:br>
            <a:r>
              <a:rPr lang="en-US" dirty="0"/>
              <a:t>					      1:30 – 2:15</a:t>
            </a:r>
          </a:p>
        </p:txBody>
      </p:sp>
    </p:spTree>
    <p:extLst>
      <p:ext uri="{BB962C8B-B14F-4D97-AF65-F5344CB8AC3E}">
        <p14:creationId xmlns:p14="http://schemas.microsoft.com/office/powerpoint/2010/main" val="2891749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61774-CC16-C490-9CA6-393E67BCB995}"/>
              </a:ext>
            </a:extLst>
          </p:cNvPr>
          <p:cNvSpPr>
            <a:spLocks noGrp="1"/>
          </p:cNvSpPr>
          <p:nvPr>
            <p:ph type="title"/>
          </p:nvPr>
        </p:nvSpPr>
        <p:spPr/>
        <p:txBody>
          <a:bodyPr/>
          <a:lstStyle/>
          <a:p>
            <a:r>
              <a:rPr lang="en-US" dirty="0"/>
              <a:t>Reflections and Final Thoughts</a:t>
            </a:r>
          </a:p>
        </p:txBody>
      </p:sp>
      <p:sp>
        <p:nvSpPr>
          <p:cNvPr id="5" name="Text Placeholder 4">
            <a:extLst>
              <a:ext uri="{FF2B5EF4-FFF2-40B4-BE49-F238E27FC236}">
                <a16:creationId xmlns:a16="http://schemas.microsoft.com/office/drawing/2014/main" id="{16B1FFB7-F37B-766E-6210-68F51D18286D}"/>
              </a:ext>
            </a:extLst>
          </p:cNvPr>
          <p:cNvSpPr>
            <a:spLocks noGrp="1"/>
          </p:cNvSpPr>
          <p:nvPr>
            <p:ph type="body" idx="1"/>
          </p:nvPr>
        </p:nvSpPr>
        <p:spPr/>
        <p:txBody>
          <a:bodyPr/>
          <a:lstStyle/>
          <a:p>
            <a:r>
              <a:rPr lang="en-US" dirty="0"/>
              <a:t>Dr. Nugent</a:t>
            </a:r>
          </a:p>
        </p:txBody>
      </p:sp>
    </p:spTree>
    <p:extLst>
      <p:ext uri="{BB962C8B-B14F-4D97-AF65-F5344CB8AC3E}">
        <p14:creationId xmlns:p14="http://schemas.microsoft.com/office/powerpoint/2010/main" val="364895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qr code on a white background&#10;&#10;AI-generated content may be incorrect.">
            <a:extLst>
              <a:ext uri="{FF2B5EF4-FFF2-40B4-BE49-F238E27FC236}">
                <a16:creationId xmlns:a16="http://schemas.microsoft.com/office/drawing/2014/main" id="{D41A6E28-9AFE-40B6-D71A-693D0DAAE0A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6388" b="9149"/>
          <a:stretch>
            <a:fillRect/>
          </a:stretch>
        </p:blipFill>
        <p:spPr>
          <a:xfrm>
            <a:off x="838200" y="1800447"/>
            <a:ext cx="5181600" cy="4376515"/>
          </a:xfrm>
          <a:noFill/>
        </p:spPr>
      </p:pic>
      <p:sp>
        <p:nvSpPr>
          <p:cNvPr id="12" name="Content Placeholder 2">
            <a:extLst>
              <a:ext uri="{FF2B5EF4-FFF2-40B4-BE49-F238E27FC236}">
                <a16:creationId xmlns:a16="http://schemas.microsoft.com/office/drawing/2014/main" id="{96DF2B2F-BA9B-4881-59A6-5B894776A563}"/>
              </a:ext>
            </a:extLst>
          </p:cNvPr>
          <p:cNvSpPr>
            <a:spLocks noGrp="1"/>
          </p:cNvSpPr>
          <p:nvPr>
            <p:ph sz="half" idx="2"/>
          </p:nvPr>
        </p:nvSpPr>
        <p:spPr>
          <a:xfrm>
            <a:off x="6172200" y="1800447"/>
            <a:ext cx="5181600" cy="4376515"/>
          </a:xfrm>
        </p:spPr>
        <p:txBody>
          <a:bodyPr/>
          <a:lstStyle/>
          <a:p>
            <a:r>
              <a:rPr lang="en-US" dirty="0"/>
              <a:t>Please complete this short survey which will guide KSDE as we develop future meeting agendas to meet your needs.</a:t>
            </a:r>
          </a:p>
          <a:p>
            <a:endParaRPr lang="en-US" dirty="0"/>
          </a:p>
          <a:p>
            <a:pPr marL="0" indent="0">
              <a:buNone/>
            </a:pPr>
            <a:r>
              <a:rPr lang="en-US" dirty="0">
                <a:hlinkClick r:id="rId3"/>
              </a:rPr>
              <a:t>https://www.surveymonkey.com/r/D6JJWRZ</a:t>
            </a:r>
            <a:endParaRPr lang="en-US" dirty="0"/>
          </a:p>
        </p:txBody>
      </p:sp>
      <p:sp>
        <p:nvSpPr>
          <p:cNvPr id="4" name="Title 3">
            <a:extLst>
              <a:ext uri="{FF2B5EF4-FFF2-40B4-BE49-F238E27FC236}">
                <a16:creationId xmlns:a16="http://schemas.microsoft.com/office/drawing/2014/main" id="{AB16712B-C32F-4EF1-EA28-FD0993EE8331}"/>
              </a:ext>
            </a:extLst>
          </p:cNvPr>
          <p:cNvSpPr>
            <a:spLocks noGrp="1"/>
          </p:cNvSpPr>
          <p:nvPr>
            <p:ph type="title"/>
          </p:nvPr>
        </p:nvSpPr>
        <p:spPr>
          <a:xfrm>
            <a:off x="838200" y="365125"/>
            <a:ext cx="10515600" cy="1073815"/>
          </a:xfrm>
        </p:spPr>
        <p:txBody>
          <a:bodyPr anchor="ctr">
            <a:normAutofit/>
          </a:bodyPr>
          <a:lstStyle/>
          <a:p>
            <a:r>
              <a:rPr lang="en-US" dirty="0"/>
              <a:t>Survey</a:t>
            </a:r>
          </a:p>
        </p:txBody>
      </p:sp>
    </p:spTree>
    <p:extLst>
      <p:ext uri="{BB962C8B-B14F-4D97-AF65-F5344CB8AC3E}">
        <p14:creationId xmlns:p14="http://schemas.microsoft.com/office/powerpoint/2010/main" val="444484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FA6A6-5392-F083-9608-CDE0151D57E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000" b="1" dirty="0"/>
              <a:t>July 26-29, 2026</a:t>
            </a:r>
          </a:p>
          <a:p>
            <a:pPr marL="0" indent="0" algn="ctr">
              <a:buNone/>
            </a:pPr>
            <a:r>
              <a:rPr lang="en-US" sz="4000" dirty="0"/>
              <a:t>Hyatt Regency and Century II</a:t>
            </a:r>
          </a:p>
          <a:p>
            <a:pPr marL="0" indent="0" algn="ctr">
              <a:buNone/>
            </a:pPr>
            <a:r>
              <a:rPr lang="en-US" sz="4000" dirty="0"/>
              <a:t>Wichita, KS</a:t>
            </a:r>
          </a:p>
        </p:txBody>
      </p:sp>
      <p:sp>
        <p:nvSpPr>
          <p:cNvPr id="3" name="Title 2">
            <a:extLst>
              <a:ext uri="{FF2B5EF4-FFF2-40B4-BE49-F238E27FC236}">
                <a16:creationId xmlns:a16="http://schemas.microsoft.com/office/drawing/2014/main" id="{FE2F35F6-3292-75A2-B72B-562408B942AA}"/>
              </a:ext>
            </a:extLst>
          </p:cNvPr>
          <p:cNvSpPr>
            <a:spLocks noGrp="1"/>
          </p:cNvSpPr>
          <p:nvPr>
            <p:ph type="title"/>
          </p:nvPr>
        </p:nvSpPr>
        <p:spPr/>
        <p:txBody>
          <a:bodyPr/>
          <a:lstStyle/>
          <a:p>
            <a:r>
              <a:rPr lang="en-US" dirty="0"/>
              <a:t>KSDE Great Ideas In Education Conference</a:t>
            </a:r>
          </a:p>
        </p:txBody>
      </p:sp>
    </p:spTree>
    <p:extLst>
      <p:ext uri="{BB962C8B-B14F-4D97-AF65-F5344CB8AC3E}">
        <p14:creationId xmlns:p14="http://schemas.microsoft.com/office/powerpoint/2010/main" val="3094912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91B067-4D83-0D6B-F246-CCDD60A523DF}"/>
              </a:ext>
            </a:extLst>
          </p:cNvPr>
          <p:cNvSpPr>
            <a:spLocks noGrp="1"/>
          </p:cNvSpPr>
          <p:nvPr>
            <p:ph idx="1"/>
          </p:nvPr>
        </p:nvSpPr>
        <p:spPr/>
        <p:txBody>
          <a:bodyPr/>
          <a:lstStyle/>
          <a:p>
            <a:r>
              <a:rPr lang="en-US" dirty="0" err="1"/>
              <a:t>KSDEweekly</a:t>
            </a:r>
            <a:r>
              <a:rPr lang="en-US" dirty="0"/>
              <a:t> Newsletter from the department.  Email: </a:t>
            </a:r>
            <a:r>
              <a:rPr lang="en-US" dirty="0">
                <a:hlinkClick r:id="rId2"/>
              </a:rPr>
              <a:t>ksdeweekly@ksde.gov</a:t>
            </a:r>
            <a:r>
              <a:rPr lang="en-US" dirty="0"/>
              <a:t> </a:t>
            </a:r>
          </a:p>
          <a:p>
            <a:endParaRPr lang="en-US" dirty="0"/>
          </a:p>
          <a:p>
            <a:r>
              <a:rPr lang="en-US" dirty="0"/>
              <a:t>Curriculum Leaders Listserv (connect with Curriculum Leaders information)  Email: </a:t>
            </a:r>
            <a:r>
              <a:rPr lang="en-US" dirty="0">
                <a:hlinkClick r:id="rId3"/>
              </a:rPr>
              <a:t>pat.bone@ksde.org</a:t>
            </a:r>
            <a:r>
              <a:rPr lang="en-US" dirty="0"/>
              <a:t> </a:t>
            </a:r>
          </a:p>
          <a:p>
            <a:endParaRPr lang="en-US" dirty="0"/>
          </a:p>
          <a:p>
            <a:r>
              <a:rPr lang="en-US" dirty="0"/>
              <a:t>Website:  </a:t>
            </a:r>
            <a:r>
              <a:rPr lang="en-US" dirty="0">
                <a:hlinkClick r:id="rId4"/>
              </a:rPr>
              <a:t>https://www.ksde.gov/Agency/Division-of-Learning-Services/Curriculum-Leaders</a:t>
            </a:r>
            <a:r>
              <a:rPr lang="en-US" dirty="0"/>
              <a:t> </a:t>
            </a:r>
          </a:p>
          <a:p>
            <a:pPr marL="0" indent="0">
              <a:buNone/>
            </a:pPr>
            <a:endParaRPr lang="en-US" dirty="0"/>
          </a:p>
          <a:p>
            <a:endParaRPr lang="en-US" dirty="0"/>
          </a:p>
        </p:txBody>
      </p:sp>
      <p:sp>
        <p:nvSpPr>
          <p:cNvPr id="4" name="Title 3">
            <a:extLst>
              <a:ext uri="{FF2B5EF4-FFF2-40B4-BE49-F238E27FC236}">
                <a16:creationId xmlns:a16="http://schemas.microsoft.com/office/drawing/2014/main" id="{282C3585-C93E-62DF-6493-79128EF0DFB4}"/>
              </a:ext>
            </a:extLst>
          </p:cNvPr>
          <p:cNvSpPr>
            <a:spLocks noGrp="1"/>
          </p:cNvSpPr>
          <p:nvPr>
            <p:ph type="title"/>
          </p:nvPr>
        </p:nvSpPr>
        <p:spPr/>
        <p:txBody>
          <a:bodyPr/>
          <a:lstStyle/>
          <a:p>
            <a:r>
              <a:rPr lang="en-US" dirty="0"/>
              <a:t>How do I connect</a:t>
            </a:r>
          </a:p>
        </p:txBody>
      </p:sp>
    </p:spTree>
    <p:extLst>
      <p:ext uri="{BB962C8B-B14F-4D97-AF65-F5344CB8AC3E}">
        <p14:creationId xmlns:p14="http://schemas.microsoft.com/office/powerpoint/2010/main" val="1561085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7FEF-AD9F-0E98-A17C-586AE271F813}"/>
              </a:ext>
            </a:extLst>
          </p:cNvPr>
          <p:cNvSpPr>
            <a:spLocks noGrp="1"/>
          </p:cNvSpPr>
          <p:nvPr>
            <p:ph type="title"/>
          </p:nvPr>
        </p:nvSpPr>
        <p:spPr>
          <a:xfrm>
            <a:off x="838200" y="4290581"/>
            <a:ext cx="11353800" cy="891019"/>
          </a:xfrm>
        </p:spPr>
        <p:txBody>
          <a:bodyPr anchor="t">
            <a:normAutofit/>
          </a:bodyPr>
          <a:lstStyle/>
          <a:p>
            <a:r>
              <a:rPr lang="en-US" dirty="0"/>
              <a:t>Next Meeting</a:t>
            </a:r>
          </a:p>
        </p:txBody>
      </p:sp>
      <p:sp>
        <p:nvSpPr>
          <p:cNvPr id="3" name="Text Placeholder 2">
            <a:extLst>
              <a:ext uri="{FF2B5EF4-FFF2-40B4-BE49-F238E27FC236}">
                <a16:creationId xmlns:a16="http://schemas.microsoft.com/office/drawing/2014/main" id="{E6FB33A6-D2CA-0848-C5A6-9A3C1E8AAC4E}"/>
              </a:ext>
            </a:extLst>
          </p:cNvPr>
          <p:cNvSpPr>
            <a:spLocks noGrp="1"/>
          </p:cNvSpPr>
          <p:nvPr>
            <p:ph type="body" idx="1"/>
          </p:nvPr>
        </p:nvSpPr>
        <p:spPr>
          <a:xfrm>
            <a:off x="5723021" y="4608576"/>
            <a:ext cx="5844139" cy="1591056"/>
          </a:xfrm>
        </p:spPr>
        <p:txBody>
          <a:bodyPr>
            <a:noAutofit/>
          </a:bodyPr>
          <a:lstStyle/>
          <a:p>
            <a:pPr>
              <a:lnSpc>
                <a:spcPct val="90000"/>
              </a:lnSpc>
            </a:pPr>
            <a:r>
              <a:rPr lang="en-US" sz="2800" b="1" dirty="0"/>
              <a:t>January  30 ,2026</a:t>
            </a:r>
          </a:p>
          <a:p>
            <a:pPr>
              <a:lnSpc>
                <a:spcPct val="90000"/>
              </a:lnSpc>
            </a:pPr>
            <a:r>
              <a:rPr lang="en-US" sz="2800" b="1" dirty="0"/>
              <a:t>Bishop Professional Development Center</a:t>
            </a:r>
          </a:p>
          <a:p>
            <a:pPr>
              <a:lnSpc>
                <a:spcPct val="90000"/>
              </a:lnSpc>
            </a:pPr>
            <a:r>
              <a:rPr lang="en-US" sz="2800" b="1" dirty="0"/>
              <a:t>Topeka</a:t>
            </a:r>
          </a:p>
        </p:txBody>
      </p:sp>
    </p:spTree>
    <p:extLst>
      <p:ext uri="{BB962C8B-B14F-4D97-AF65-F5344CB8AC3E}">
        <p14:creationId xmlns:p14="http://schemas.microsoft.com/office/powerpoint/2010/main" val="37039096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1392CC-27B7-4856-A1B4-A54818415B0D}"/>
              </a:ext>
            </a:extLst>
          </p:cNvPr>
          <p:cNvSpPr>
            <a:spLocks noGrp="1"/>
          </p:cNvSpPr>
          <p:nvPr>
            <p:ph sz="quarter" idx="13"/>
          </p:nvPr>
        </p:nvSpPr>
        <p:spPr>
          <a:xfrm>
            <a:off x="1133856" y="3168072"/>
            <a:ext cx="3311432" cy="2532031"/>
          </a:xfrm>
        </p:spPr>
        <p:txBody>
          <a:bodyPr/>
          <a:lstStyle/>
          <a:p>
            <a:r>
              <a:rPr lang="en-US" sz="2200" dirty="0"/>
              <a:t>Renee Nugent</a:t>
            </a:r>
          </a:p>
          <a:p>
            <a:r>
              <a:rPr lang="en-US" sz="2200" dirty="0"/>
              <a:t>Deputy Commissioner</a:t>
            </a:r>
          </a:p>
          <a:p>
            <a:r>
              <a:rPr lang="en-US" sz="2200" dirty="0"/>
              <a:t>Division of Learning Services</a:t>
            </a:r>
          </a:p>
          <a:p>
            <a:r>
              <a:rPr lang="en-US" sz="2200" dirty="0"/>
              <a:t>(785) 296-2303</a:t>
            </a:r>
          </a:p>
          <a:p>
            <a:r>
              <a:rPr lang="en-US" sz="2200" dirty="0">
                <a:hlinkClick r:id="rId2"/>
              </a:rPr>
              <a:t>Renee.nugent@ksde.gov</a:t>
            </a:r>
            <a:r>
              <a:rPr lang="en-US" sz="2200" dirty="0"/>
              <a:t> </a:t>
            </a:r>
          </a:p>
          <a:p>
            <a:r>
              <a:rPr lang="en-US" sz="2200" dirty="0">
                <a:hlinkClick r:id="rId3"/>
              </a:rPr>
              <a:t>www.ksde.gov</a:t>
            </a:r>
            <a:r>
              <a:rPr lang="en-US" sz="2200" dirty="0"/>
              <a:t> </a:t>
            </a:r>
          </a:p>
          <a:p>
            <a:endParaRPr lang="en-US" dirty="0"/>
          </a:p>
        </p:txBody>
      </p:sp>
      <p:sp>
        <p:nvSpPr>
          <p:cNvPr id="6" name="Content Placeholder 5">
            <a:extLst>
              <a:ext uri="{FF2B5EF4-FFF2-40B4-BE49-F238E27FC236}">
                <a16:creationId xmlns:a16="http://schemas.microsoft.com/office/drawing/2014/main" id="{86CC41C9-4BEC-8C71-CC8C-D8E6C24FD367}"/>
              </a:ext>
            </a:extLst>
          </p:cNvPr>
          <p:cNvSpPr>
            <a:spLocks noGrp="1"/>
          </p:cNvSpPr>
          <p:nvPr>
            <p:ph sz="quarter" idx="14"/>
          </p:nvPr>
        </p:nvSpPr>
        <p:spPr>
          <a:xfrm>
            <a:off x="8378457" y="3188907"/>
            <a:ext cx="3200400" cy="2354046"/>
          </a:xfrm>
        </p:spPr>
        <p:txBody>
          <a:bodyPr/>
          <a:lstStyle/>
          <a:p>
            <a:pPr marL="0" marR="0"/>
            <a:r>
              <a:rPr lang="en-US" kern="100" dirty="0">
                <a:solidFill>
                  <a:srgbClr val="12284C"/>
                </a:solidFill>
                <a:effectLst/>
                <a:latin typeface="+mn-lt"/>
                <a:ea typeface="Times New Roman" panose="02020603050405020304" pitchFamily="18" charset="0"/>
                <a:cs typeface="Times New Roman" panose="02020603050405020304" pitchFamily="18" charset="0"/>
              </a:rPr>
              <a:t>Pat Bone</a:t>
            </a:r>
            <a:endParaRPr lang="en-US" kern="100" dirty="0">
              <a:effectLst/>
              <a:latin typeface="+mn-lt"/>
              <a:ea typeface="Aptos" panose="020B0004020202020204" pitchFamily="34" charset="0"/>
              <a:cs typeface="Times New Roman" panose="02020603050405020304" pitchFamily="18" charset="0"/>
            </a:endParaRPr>
          </a:p>
          <a:p>
            <a:pPr marL="0" marR="0"/>
            <a:r>
              <a:rPr lang="en-US" kern="100" dirty="0">
                <a:solidFill>
                  <a:srgbClr val="12284C"/>
                </a:solidFill>
                <a:effectLst/>
                <a:latin typeface="+mn-lt"/>
                <a:ea typeface="Times New Roman" panose="02020603050405020304" pitchFamily="18" charset="0"/>
                <a:cs typeface="Times New Roman" panose="02020603050405020304" pitchFamily="18" charset="0"/>
              </a:rPr>
              <a:t>Senior Administrative Specialist</a:t>
            </a:r>
            <a:endParaRPr lang="en-US" kern="100" dirty="0">
              <a:effectLst/>
              <a:latin typeface="+mn-lt"/>
              <a:ea typeface="Aptos" panose="020B0004020202020204" pitchFamily="34" charset="0"/>
              <a:cs typeface="Times New Roman" panose="02020603050405020304" pitchFamily="18" charset="0"/>
            </a:endParaRPr>
          </a:p>
          <a:p>
            <a:pPr marL="0" marR="0">
              <a:spcAft>
                <a:spcPts val="600"/>
              </a:spcAft>
            </a:pPr>
            <a:r>
              <a:rPr lang="en-US" kern="100" dirty="0">
                <a:solidFill>
                  <a:srgbClr val="12284C"/>
                </a:solidFill>
                <a:effectLst/>
                <a:latin typeface="+mn-lt"/>
                <a:ea typeface="Times New Roman" panose="02020603050405020304" pitchFamily="18" charset="0"/>
                <a:cs typeface="Times New Roman" panose="02020603050405020304" pitchFamily="18" charset="0"/>
              </a:rPr>
              <a:t>Division of Learning Services</a:t>
            </a:r>
            <a:endParaRPr lang="en-US" kern="100" dirty="0">
              <a:effectLst/>
              <a:latin typeface="+mn-lt"/>
              <a:ea typeface="Aptos" panose="020B0004020202020204" pitchFamily="34" charset="0"/>
              <a:cs typeface="Times New Roman" panose="02020603050405020304" pitchFamily="18" charset="0"/>
            </a:endParaRPr>
          </a:p>
          <a:p>
            <a:pPr marL="0" marR="0"/>
            <a:r>
              <a:rPr lang="en-US" kern="100" dirty="0">
                <a:solidFill>
                  <a:srgbClr val="12284C"/>
                </a:solidFill>
                <a:effectLst/>
                <a:latin typeface="+mn-lt"/>
                <a:ea typeface="Times New Roman" panose="02020603050405020304" pitchFamily="18" charset="0"/>
                <a:cs typeface="Times New Roman" panose="02020603050405020304" pitchFamily="18" charset="0"/>
              </a:rPr>
              <a:t>785-296-2303</a:t>
            </a:r>
            <a:endParaRPr lang="en-US" kern="100" dirty="0">
              <a:effectLst/>
              <a:latin typeface="+mn-lt"/>
              <a:ea typeface="Aptos" panose="020B0004020202020204" pitchFamily="34" charset="0"/>
              <a:cs typeface="Times New Roman" panose="02020603050405020304" pitchFamily="18" charset="0"/>
            </a:endParaRPr>
          </a:p>
          <a:p>
            <a:r>
              <a:rPr lang="en-US" u="sng" dirty="0">
                <a:solidFill>
                  <a:srgbClr val="0000FF"/>
                </a:solidFill>
                <a:effectLst/>
                <a:latin typeface="+mn-lt"/>
                <a:ea typeface="Times New Roman" panose="02020603050405020304" pitchFamily="18" charset="0"/>
                <a:hlinkClick r:id="rId4"/>
              </a:rPr>
              <a:t>Pat.bone@ksde.gov</a:t>
            </a:r>
            <a:r>
              <a:rPr lang="en-US" dirty="0">
                <a:solidFill>
                  <a:srgbClr val="12284C"/>
                </a:solidFill>
                <a:effectLst/>
                <a:latin typeface="+mn-lt"/>
                <a:ea typeface="Times New Roman" panose="02020603050405020304" pitchFamily="18" charset="0"/>
              </a:rPr>
              <a:t> </a:t>
            </a:r>
          </a:p>
          <a:p>
            <a:r>
              <a:rPr lang="en-US" dirty="0">
                <a:solidFill>
                  <a:srgbClr val="12284C"/>
                </a:solidFill>
                <a:latin typeface="+mn-lt"/>
                <a:hlinkClick r:id="rId3"/>
              </a:rPr>
              <a:t>www.ksde.gov</a:t>
            </a:r>
            <a:r>
              <a:rPr lang="en-US" dirty="0">
                <a:solidFill>
                  <a:srgbClr val="12284C"/>
                </a:solidFill>
                <a:latin typeface="+mn-lt"/>
              </a:rPr>
              <a:t> </a:t>
            </a:r>
            <a:endParaRPr lang="en-US" dirty="0">
              <a:latin typeface="+mn-lt"/>
            </a:endParaRPr>
          </a:p>
        </p:txBody>
      </p:sp>
      <p:sp>
        <p:nvSpPr>
          <p:cNvPr id="4" name="Title 3">
            <a:extLst>
              <a:ext uri="{FF2B5EF4-FFF2-40B4-BE49-F238E27FC236}">
                <a16:creationId xmlns:a16="http://schemas.microsoft.com/office/drawing/2014/main" id="{E1A0A554-DC40-B0EE-3F7A-685D454C1C64}"/>
              </a:ext>
            </a:extLst>
          </p:cNvPr>
          <p:cNvSpPr>
            <a:spLocks noGrp="1"/>
          </p:cNvSpPr>
          <p:nvPr>
            <p:ph type="title"/>
          </p:nvPr>
        </p:nvSpPr>
        <p:spPr>
          <a:xfrm>
            <a:off x="1796902" y="0"/>
            <a:ext cx="10395098" cy="1157897"/>
          </a:xfrm>
        </p:spPr>
        <p:txBody>
          <a:bodyPr/>
          <a:lstStyle/>
          <a:p>
            <a:endParaRPr lang="en-US" dirty="0"/>
          </a:p>
        </p:txBody>
      </p:sp>
      <p:pic>
        <p:nvPicPr>
          <p:cNvPr id="9" name="Content Placeholder 8" descr="Kansas State Department of Education logo">
            <a:hlinkClick r:id="rId5"/>
            <a:extLst>
              <a:ext uri="{FF2B5EF4-FFF2-40B4-BE49-F238E27FC236}">
                <a16:creationId xmlns:a16="http://schemas.microsoft.com/office/drawing/2014/main" id="{45FC2522-ABDF-1317-4BCA-9967C2AFF023}"/>
              </a:ext>
            </a:extLst>
          </p:cNvPr>
          <p:cNvPicPr>
            <a:picLocks noGrp="1" noChangeAspect="1"/>
          </p:cNvPicPr>
          <p:nvPr>
            <p:ph sz="quarter" idx="15"/>
          </p:nvPr>
        </p:nvPicPr>
        <p:blipFill>
          <a:blip r:embed="rId6">
            <a:extLst>
              <a:ext uri="{28A0092B-C50C-407E-A947-70E740481C1C}">
                <a14:useLocalDpi xmlns:a14="http://schemas.microsoft.com/office/drawing/2010/main" val="0"/>
              </a:ext>
            </a:extLst>
          </a:blip>
          <a:srcRect/>
          <a:stretch>
            <a:fillRect/>
          </a:stretch>
        </p:blipFill>
        <p:spPr bwMode="auto">
          <a:xfrm>
            <a:off x="4811672" y="3168072"/>
            <a:ext cx="3200400" cy="2532031"/>
          </a:xfrm>
          <a:prstGeom prst="rect">
            <a:avLst/>
          </a:prstGeom>
          <a:noFill/>
          <a:ln>
            <a:noFill/>
          </a:ln>
        </p:spPr>
      </p:pic>
    </p:spTree>
    <p:extLst>
      <p:ext uri="{BB962C8B-B14F-4D97-AF65-F5344CB8AC3E}">
        <p14:creationId xmlns:p14="http://schemas.microsoft.com/office/powerpoint/2010/main" val="356261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DDA10-522C-A97F-5CB3-4CD7B2AE3952}"/>
              </a:ext>
            </a:extLst>
          </p:cNvPr>
          <p:cNvSpPr>
            <a:spLocks noGrp="1"/>
          </p:cNvSpPr>
          <p:nvPr>
            <p:ph type="title"/>
          </p:nvPr>
        </p:nvSpPr>
        <p:spPr>
          <a:xfrm>
            <a:off x="2543820" y="423334"/>
            <a:ext cx="7690072" cy="2713228"/>
          </a:xfrm>
        </p:spPr>
        <p:txBody>
          <a:bodyPr anchor="b">
            <a:normAutofit/>
          </a:bodyPr>
          <a:lstStyle/>
          <a:p>
            <a:r>
              <a:rPr lang="en-US" dirty="0"/>
              <a:t>Welcome </a:t>
            </a:r>
          </a:p>
        </p:txBody>
      </p:sp>
      <p:sp>
        <p:nvSpPr>
          <p:cNvPr id="2" name="Content Placeholder 1">
            <a:extLst>
              <a:ext uri="{FF2B5EF4-FFF2-40B4-BE49-F238E27FC236}">
                <a16:creationId xmlns:a16="http://schemas.microsoft.com/office/drawing/2014/main" id="{55A10C12-0259-D0E3-EC17-C4A98DB8FA48}"/>
              </a:ext>
            </a:extLst>
          </p:cNvPr>
          <p:cNvSpPr>
            <a:spLocks noGrp="1"/>
          </p:cNvSpPr>
          <p:nvPr>
            <p:ph type="body" idx="1"/>
          </p:nvPr>
        </p:nvSpPr>
        <p:spPr>
          <a:xfrm>
            <a:off x="2543818" y="3246268"/>
            <a:ext cx="7691438" cy="2239962"/>
          </a:xfrm>
        </p:spPr>
        <p:txBody>
          <a:bodyPr anchor="t">
            <a:normAutofit/>
          </a:bodyPr>
          <a:lstStyle/>
          <a:p>
            <a:r>
              <a:rPr lang="en-US" dirty="0">
                <a:latin typeface="Open Sans Light"/>
                <a:ea typeface="Open Sans Light"/>
                <a:cs typeface="Open Sans Light"/>
              </a:rPr>
              <a:t>Dr. Renee Nugent	</a:t>
            </a:r>
          </a:p>
        </p:txBody>
      </p:sp>
    </p:spTree>
    <p:extLst>
      <p:ext uri="{BB962C8B-B14F-4D97-AF65-F5344CB8AC3E}">
        <p14:creationId xmlns:p14="http://schemas.microsoft.com/office/powerpoint/2010/main" val="263284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19ABBF-4546-B99C-858A-A18DED39612C}"/>
              </a:ext>
            </a:extLst>
          </p:cNvPr>
          <p:cNvSpPr>
            <a:spLocks noGrp="1"/>
          </p:cNvSpPr>
          <p:nvPr>
            <p:ph idx="1"/>
          </p:nvPr>
        </p:nvSpPr>
        <p:spPr>
          <a:xfrm>
            <a:off x="920496" y="1546257"/>
            <a:ext cx="10515600" cy="4319810"/>
          </a:xfrm>
        </p:spPr>
        <p:txBody>
          <a:bodyPr/>
          <a:lstStyle/>
          <a:p>
            <a:r>
              <a:rPr lang="en-US" dirty="0"/>
              <a:t>Deep Dive in Data</a:t>
            </a:r>
          </a:p>
          <a:p>
            <a:r>
              <a:rPr lang="en-US" dirty="0"/>
              <a:t>Collaboration </a:t>
            </a:r>
          </a:p>
          <a:p>
            <a:r>
              <a:rPr lang="en-US" dirty="0"/>
              <a:t>Learning from Colleagues</a:t>
            </a:r>
          </a:p>
          <a:p>
            <a:r>
              <a:rPr lang="en-US" dirty="0"/>
              <a:t>Training– during afternoon breakout sessions (2)</a:t>
            </a:r>
          </a:p>
          <a:p>
            <a:pPr lvl="1"/>
            <a:r>
              <a:rPr lang="en-US" dirty="0"/>
              <a:t>Strengthening Standards Alignment</a:t>
            </a:r>
          </a:p>
          <a:p>
            <a:pPr lvl="1"/>
            <a:r>
              <a:rPr lang="en-US" dirty="0"/>
              <a:t>Deepening Understanding of Implementation Standards</a:t>
            </a:r>
          </a:p>
          <a:p>
            <a:pPr lvl="1"/>
            <a:r>
              <a:rPr lang="en-US" dirty="0"/>
              <a:t>HQIM Adoption and Support</a:t>
            </a:r>
          </a:p>
          <a:p>
            <a:pPr lvl="1"/>
            <a:r>
              <a:rPr lang="en-US" dirty="0"/>
              <a:t>Using Kindergarten Readiness Data</a:t>
            </a:r>
          </a:p>
          <a:p>
            <a:pPr lvl="1"/>
            <a:r>
              <a:rPr lang="en-US" dirty="0"/>
              <a:t>Career and Technical Education</a:t>
            </a:r>
          </a:p>
          <a:p>
            <a:pPr lvl="1"/>
            <a:endParaRPr lang="en-US" dirty="0"/>
          </a:p>
          <a:p>
            <a:endParaRPr lang="en-US" dirty="0"/>
          </a:p>
        </p:txBody>
      </p:sp>
      <p:sp>
        <p:nvSpPr>
          <p:cNvPr id="4" name="Title 3">
            <a:extLst>
              <a:ext uri="{FF2B5EF4-FFF2-40B4-BE49-F238E27FC236}">
                <a16:creationId xmlns:a16="http://schemas.microsoft.com/office/drawing/2014/main" id="{AD30EF68-05B9-11ED-4E08-59CFBD0C26AF}"/>
              </a:ext>
            </a:extLst>
          </p:cNvPr>
          <p:cNvSpPr>
            <a:spLocks noGrp="1"/>
          </p:cNvSpPr>
          <p:nvPr>
            <p:ph type="title"/>
          </p:nvPr>
        </p:nvSpPr>
        <p:spPr/>
        <p:txBody>
          <a:bodyPr/>
          <a:lstStyle/>
          <a:p>
            <a:r>
              <a:rPr lang="en-US" dirty="0"/>
              <a:t>Expectations for today</a:t>
            </a:r>
          </a:p>
        </p:txBody>
      </p:sp>
    </p:spTree>
    <p:extLst>
      <p:ext uri="{BB962C8B-B14F-4D97-AF65-F5344CB8AC3E}">
        <p14:creationId xmlns:p14="http://schemas.microsoft.com/office/powerpoint/2010/main" val="267734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C119-1DCD-84F1-326F-1981B4C62F82}"/>
              </a:ext>
            </a:extLst>
          </p:cNvPr>
          <p:cNvSpPr>
            <a:spLocks noGrp="1"/>
          </p:cNvSpPr>
          <p:nvPr>
            <p:ph type="title"/>
          </p:nvPr>
        </p:nvSpPr>
        <p:spPr/>
        <p:txBody>
          <a:bodyPr/>
          <a:lstStyle/>
          <a:p>
            <a:r>
              <a:rPr lang="en-US" dirty="0"/>
              <a:t>Dr. Watson</a:t>
            </a:r>
          </a:p>
        </p:txBody>
      </p:sp>
      <p:sp>
        <p:nvSpPr>
          <p:cNvPr id="3" name="Text Placeholder 2">
            <a:extLst>
              <a:ext uri="{FF2B5EF4-FFF2-40B4-BE49-F238E27FC236}">
                <a16:creationId xmlns:a16="http://schemas.microsoft.com/office/drawing/2014/main" id="{F6C4F610-668F-6ED0-5CD4-91BA6A498F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469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47FB-B145-3E6D-3596-E3FCB96170A3}"/>
              </a:ext>
            </a:extLst>
          </p:cNvPr>
          <p:cNvSpPr>
            <a:spLocks noGrp="1"/>
          </p:cNvSpPr>
          <p:nvPr>
            <p:ph type="title"/>
          </p:nvPr>
        </p:nvSpPr>
        <p:spPr/>
        <p:txBody>
          <a:bodyPr/>
          <a:lstStyle/>
          <a:p>
            <a:r>
              <a:rPr lang="en-US" dirty="0"/>
              <a:t>Deep Dive into Walkthrough Data</a:t>
            </a:r>
          </a:p>
        </p:txBody>
      </p:sp>
      <p:sp>
        <p:nvSpPr>
          <p:cNvPr id="3" name="Text Placeholder 2">
            <a:extLst>
              <a:ext uri="{FF2B5EF4-FFF2-40B4-BE49-F238E27FC236}">
                <a16:creationId xmlns:a16="http://schemas.microsoft.com/office/drawing/2014/main" id="{842B6709-194D-DF53-D7C0-AA40F00FDF00}"/>
              </a:ext>
            </a:extLst>
          </p:cNvPr>
          <p:cNvSpPr>
            <a:spLocks noGrp="1"/>
          </p:cNvSpPr>
          <p:nvPr>
            <p:ph type="body" idx="1"/>
          </p:nvPr>
        </p:nvSpPr>
        <p:spPr/>
        <p:txBody>
          <a:bodyPr/>
          <a:lstStyle/>
          <a:p>
            <a:r>
              <a:rPr lang="en-US" dirty="0"/>
              <a:t>Dr. Nugent</a:t>
            </a:r>
          </a:p>
        </p:txBody>
      </p:sp>
    </p:spTree>
    <p:extLst>
      <p:ext uri="{BB962C8B-B14F-4D97-AF65-F5344CB8AC3E}">
        <p14:creationId xmlns:p14="http://schemas.microsoft.com/office/powerpoint/2010/main" val="332805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ECC162-B5E2-E6EE-E32F-9F62E5DAA250}"/>
              </a:ext>
            </a:extLst>
          </p:cNvPr>
          <p:cNvSpPr>
            <a:spLocks noGrp="1"/>
          </p:cNvSpPr>
          <p:nvPr>
            <p:ph idx="1"/>
          </p:nvPr>
        </p:nvSpPr>
        <p:spPr/>
        <p:txBody>
          <a:bodyPr/>
          <a:lstStyle/>
          <a:p>
            <a:r>
              <a:rPr lang="en-US" dirty="0"/>
              <a:t>Move tables to sit with at least one other district of a similar size </a:t>
            </a:r>
          </a:p>
          <a:p>
            <a:pPr lvl="1"/>
            <a:r>
              <a:rPr lang="en-US" dirty="0"/>
              <a:t>1A/2A districts toward the front</a:t>
            </a:r>
          </a:p>
          <a:p>
            <a:pPr lvl="1"/>
            <a:r>
              <a:rPr lang="en-US" dirty="0"/>
              <a:t>3A/4A districts in the middle</a:t>
            </a:r>
          </a:p>
          <a:p>
            <a:pPr lvl="1"/>
            <a:r>
              <a:rPr lang="en-US" dirty="0"/>
              <a:t>5A/6A district toward the back</a:t>
            </a:r>
          </a:p>
          <a:p>
            <a:r>
              <a:rPr lang="en-US" dirty="0"/>
              <a:t>If you brought your walkthrough data, please pull it up now. </a:t>
            </a:r>
          </a:p>
          <a:p>
            <a:r>
              <a:rPr lang="en-US" dirty="0"/>
              <a:t>If you do not have walkthrough data, join any table.</a:t>
            </a:r>
          </a:p>
        </p:txBody>
      </p:sp>
      <p:sp>
        <p:nvSpPr>
          <p:cNvPr id="3" name="Title 2">
            <a:extLst>
              <a:ext uri="{FF2B5EF4-FFF2-40B4-BE49-F238E27FC236}">
                <a16:creationId xmlns:a16="http://schemas.microsoft.com/office/drawing/2014/main" id="{64B075FC-BA8A-5FDB-ED95-D5DD4E2ADDBE}"/>
              </a:ext>
            </a:extLst>
          </p:cNvPr>
          <p:cNvSpPr>
            <a:spLocks noGrp="1"/>
          </p:cNvSpPr>
          <p:nvPr>
            <p:ph type="title"/>
          </p:nvPr>
        </p:nvSpPr>
        <p:spPr/>
        <p:txBody>
          <a:bodyPr/>
          <a:lstStyle/>
          <a:p>
            <a:r>
              <a:rPr lang="en-US" dirty="0"/>
              <a:t>Table Groups</a:t>
            </a:r>
          </a:p>
        </p:txBody>
      </p:sp>
    </p:spTree>
    <p:extLst>
      <p:ext uri="{BB962C8B-B14F-4D97-AF65-F5344CB8AC3E}">
        <p14:creationId xmlns:p14="http://schemas.microsoft.com/office/powerpoint/2010/main" val="3951319737"/>
      </p:ext>
    </p:extLst>
  </p:cSld>
  <p:clrMapOvr>
    <a:masterClrMapping/>
  </p:clrMapOvr>
</p:sld>
</file>

<file path=ppt/theme/theme1.xml><?xml version="1.0" encoding="utf-8"?>
<a:theme xmlns:a="http://schemas.openxmlformats.org/drawingml/2006/main" name="Blue Templat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F6797C13-5205-4365-A52E-69C6B1130526}" vid="{25662C3C-1988-4FD1-9C32-E49D8EE0E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772834c-d365-47ea-9b99-5840c1d2e8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406E6D60EA4045AE34E3BB87475173" ma:contentTypeVersion="10" ma:contentTypeDescription="Create a new document." ma:contentTypeScope="" ma:versionID="99fb08cc3872a20599216649cdf9223c">
  <xsd:schema xmlns:xsd="http://www.w3.org/2001/XMLSchema" xmlns:xs="http://www.w3.org/2001/XMLSchema" xmlns:p="http://schemas.microsoft.com/office/2006/metadata/properties" xmlns:ns3="07139a33-d5a3-4ba8-bee6-2d24d4fb1fc8" xmlns:ns4="c772834c-d365-47ea-9b99-5840c1d2e8c5" targetNamespace="http://schemas.microsoft.com/office/2006/metadata/properties" ma:root="true" ma:fieldsID="b237a0f237d4206a74e8654dbc04e3af" ns3:_="" ns4:_="">
    <xsd:import namespace="07139a33-d5a3-4ba8-bee6-2d24d4fb1fc8"/>
    <xsd:import namespace="c772834c-d365-47ea-9b99-5840c1d2e8c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SearchProperties" minOccurs="0"/>
                <xsd:element ref="ns4:MediaServiceObjectDetectorVersion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39a33-d5a3-4ba8-bee6-2d24d4fb1f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72834c-d365-47ea-9b99-5840c1d2e8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purl.org/dc/terms/"/>
    <ds:schemaRef ds:uri="07139a33-d5a3-4ba8-bee6-2d24d4fb1fc8"/>
    <ds:schemaRef ds:uri="http://schemas.openxmlformats.org/package/2006/metadata/core-properties"/>
    <ds:schemaRef ds:uri="c772834c-d365-47ea-9b99-5840c1d2e8c5"/>
    <ds:schemaRef ds:uri="http://schemas.microsoft.com/office/2006/metadata/properties"/>
  </ds:schemaRefs>
</ds:datastoreItem>
</file>

<file path=customXml/itemProps2.xml><?xml version="1.0" encoding="utf-8"?>
<ds:datastoreItem xmlns:ds="http://schemas.openxmlformats.org/officeDocument/2006/customXml" ds:itemID="{F1B818A8-EF42-4747-BD0D-86EBF6D8E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39a33-d5a3-4ba8-bee6-2d24d4fb1fc8"/>
    <ds:schemaRef ds:uri="c772834c-d365-47ea-9b99-5840c1d2e8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5551</TotalTime>
  <Words>1313</Words>
  <Application>Microsoft Office PowerPoint</Application>
  <PresentationFormat>Widescreen</PresentationFormat>
  <Paragraphs>174</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Open Sans SemiBold</vt:lpstr>
      <vt:lpstr>Open Sans SemiBold</vt:lpstr>
      <vt:lpstr>Arial</vt:lpstr>
      <vt:lpstr>Open Sans Light</vt:lpstr>
      <vt:lpstr>Open Sans</vt:lpstr>
      <vt:lpstr>Calibri</vt:lpstr>
      <vt:lpstr>Blue Template</vt:lpstr>
      <vt:lpstr>Curriculum Leaders Meeting</vt:lpstr>
      <vt:lpstr>PowerPoint Presentation</vt:lpstr>
      <vt:lpstr>Kansas Instructional Leaders Association  Slides</vt:lpstr>
      <vt:lpstr>Curriculum Leaders Meeting</vt:lpstr>
      <vt:lpstr>Welcome </vt:lpstr>
      <vt:lpstr>Expectations for today</vt:lpstr>
      <vt:lpstr>Dr. Watson</vt:lpstr>
      <vt:lpstr>Deep Dive into Walkthrough Data</vt:lpstr>
      <vt:lpstr>Table Groups</vt:lpstr>
      <vt:lpstr>What Can Walkthrough Data Tell Us?</vt:lpstr>
      <vt:lpstr>Individual Reflection</vt:lpstr>
      <vt:lpstr>Table Discussion</vt:lpstr>
      <vt:lpstr>Table Discussion</vt:lpstr>
      <vt:lpstr>Table Discussion</vt:lpstr>
      <vt:lpstr>Linking Data to Outcomes</vt:lpstr>
      <vt:lpstr>What is Data?</vt:lpstr>
      <vt:lpstr>What Does Data Do?</vt:lpstr>
      <vt:lpstr>Student Driven Data Outcomes</vt:lpstr>
      <vt:lpstr>Student Driven Data Outcomes</vt:lpstr>
      <vt:lpstr>Making Sense of Data</vt:lpstr>
      <vt:lpstr>Think-Pair-Share</vt:lpstr>
      <vt:lpstr>Making Sense of Data</vt:lpstr>
      <vt:lpstr>Think-Pair-Share</vt:lpstr>
      <vt:lpstr>Improving Data Outcomes</vt:lpstr>
      <vt:lpstr>Think-Pair-Share</vt:lpstr>
      <vt:lpstr>Sharing Data Stories</vt:lpstr>
      <vt:lpstr>Communicating About Data</vt:lpstr>
      <vt:lpstr>District Share-Outs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Lunch</vt:lpstr>
      <vt:lpstr>Breakout Sessions  12:30 – 1:15            1:30 – 2:15</vt:lpstr>
      <vt:lpstr>Reflections and Final Thoughts</vt:lpstr>
      <vt:lpstr>Survey</vt:lpstr>
      <vt:lpstr>KSDE Great Ideas In Education Conference</vt:lpstr>
      <vt:lpstr>How do I connect</vt:lpstr>
      <vt:lpstr>Next Meeting</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Pat Bone</cp:lastModifiedBy>
  <cp:revision>159</cp:revision>
  <dcterms:created xsi:type="dcterms:W3CDTF">2017-11-21T21:33:09Z</dcterms:created>
  <dcterms:modified xsi:type="dcterms:W3CDTF">2025-11-20T17:29:23Z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0x0101004D406E6D60EA4045AE34E3BB87475173</vt:lpwstr>
  </property>
</Properties>
</file>